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E2122-6A2E-4490-AF9D-84A3C07B245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90B9-04B6-41E1-87C5-60A078CDFA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fueres tent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 </a:t>
            </a:r>
            <a:r>
              <a:rPr lang="en-US" b="1" dirty="0" err="1" smtClean="0"/>
              <a:t>fueres</a:t>
            </a:r>
            <a:r>
              <a:rPr lang="en-US" b="1" dirty="0" smtClean="0"/>
              <a:t> </a:t>
            </a:r>
            <a:r>
              <a:rPr lang="en-US" b="1" dirty="0" err="1" smtClean="0"/>
              <a:t>tentado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392488" cy="5400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fueres tentado no debes ceder;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Resiste al pecado si quieres vencer;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muy valeroso, la fe Dios te da,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el enemigo de ti se irá.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                                                                   Sólo en Cristo confía, sea noche o día,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tendrás alegría en tu corazón.(x2)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manches tus ropas que Cristo lavó;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emblanquecerlas, su sangre vertió;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Rechaza el pecado, procura imitar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los que vencieron sin desanimar.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fuerzas te faltan para batallar,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sólo Dios Padre te puede alentar;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quien busca auxilio, victoria dará;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Jamás confundido El lo dejará.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fueres tentado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fueres tentado</dc:title>
  <dc:creator>mary</dc:creator>
  <cp:lastModifiedBy>mary</cp:lastModifiedBy>
  <cp:revision>5</cp:revision>
  <dcterms:created xsi:type="dcterms:W3CDTF">2018-05-26T22:43:49Z</dcterms:created>
  <dcterms:modified xsi:type="dcterms:W3CDTF">2018-05-27T00:00:46Z</dcterms:modified>
</cp:coreProperties>
</file>