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862A2-740A-4985-846A-2B01BED6EA52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73AD7-D0E6-4423-B8C9-E4B77A22ED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ing the Mighty Power of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ñor yo te conoz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16632"/>
            <a:ext cx="4032448" cy="404664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Señor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yo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conozco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6120680" cy="612068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¡Señor, yo te conozco!  La noche azul, serena, me dice desde lejos: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Dios se esconde allí. Pero la noche oscura, la de nublados llena,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dice más pujante: Tu Dios se acerca a ti.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acercas, sí; conozco las orlas de tu manto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esa ardiente nube con que ceñido estás;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resplandor conozco de tu semblante santo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al cruzar el éter, relampagueando vas.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Conozco de tus pasos las invisibles huellas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repentino trueno en el crujiente son;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chispas de tu carro conozco en las centellas,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aliento en el rugido del rápido aquilón.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¿Quién ante ti parece? ¿Quién es en tu presencia más                                 que una arista seca que el aire va a romper?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ojos son el día; tu soplo es la existencia;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alfombra el firmamento; la eternidad tu ser.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¡Señor!, yo te conozco; mi corazón te adora;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espíritu de hinojos ante tus pies está;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mi lengua calla, porque mi mente ignora los cánticos que llegan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grande y buen Jehová.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Señor yo te conozco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Señor yo te conozco </dc:title>
  <dc:creator>mary</dc:creator>
  <cp:lastModifiedBy>mary</cp:lastModifiedBy>
  <cp:revision>6</cp:revision>
  <dcterms:created xsi:type="dcterms:W3CDTF">2018-05-22T00:44:05Z</dcterms:created>
  <dcterms:modified xsi:type="dcterms:W3CDTF">2018-05-22T02:13:20Z</dcterms:modified>
</cp:coreProperties>
</file>