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27235-04BE-4C84-901E-527D5743BE6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10C6-725F-4596-8C0F-3E55953C92F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 sarai tent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60040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 </a:t>
            </a:r>
            <a:r>
              <a:rPr lang="en-US" b="1" dirty="0" err="1" smtClean="0"/>
              <a:t>sarai</a:t>
            </a:r>
            <a:r>
              <a:rPr lang="en-US" b="1" dirty="0" smtClean="0"/>
              <a:t> </a:t>
            </a:r>
            <a:r>
              <a:rPr lang="en-US" b="1" dirty="0" err="1" smtClean="0"/>
              <a:t>tentato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4104456" cy="6093296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sarai tentato tu non cederai,                      resisti al peccato finché vincerai. 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Lotta con vigore, con te Dio sta,                        ed il tentatore da te fuggira'.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Coro: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Nel Signore riponi ogni tuo timore;                  a lottar ti disponi col Suo vigor.(x2)</a:t>
            </a:r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macchiar la veste che Cristo lavo'          perché s' imbiancasse  Lui sangue versò. Scansa il peccato, cerca di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imitar                      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ha già trionfato sull'iniquo errar.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non hai vigore nel duro lottar,               prega il Signore Che t'aiutera'; 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Avrai il soccorso, vittoria darà,                   e giammai confuso Lui ti lascerà.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 sarai tentato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 sarai tentato </dc:title>
  <dc:creator>mary</dc:creator>
  <cp:lastModifiedBy>mary</cp:lastModifiedBy>
  <cp:revision>8</cp:revision>
  <dcterms:created xsi:type="dcterms:W3CDTF">2018-05-26T22:39:17Z</dcterms:created>
  <dcterms:modified xsi:type="dcterms:W3CDTF">2018-05-27T01:16:22Z</dcterms:modified>
</cp:coreProperties>
</file>