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FF32-A3BD-44D0-AA14-AE68551B9497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DB4D-C0A1-43EA-A820-EDA22ACB0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FF32-A3BD-44D0-AA14-AE68551B9497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DB4D-C0A1-43EA-A820-EDA22ACB0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FF32-A3BD-44D0-AA14-AE68551B9497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DB4D-C0A1-43EA-A820-EDA22ACB0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FF32-A3BD-44D0-AA14-AE68551B9497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DB4D-C0A1-43EA-A820-EDA22ACB0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FF32-A3BD-44D0-AA14-AE68551B9497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DB4D-C0A1-43EA-A820-EDA22ACB0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FF32-A3BD-44D0-AA14-AE68551B9497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DB4D-C0A1-43EA-A820-EDA22ACB0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FF32-A3BD-44D0-AA14-AE68551B9497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DB4D-C0A1-43EA-A820-EDA22ACB0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FF32-A3BD-44D0-AA14-AE68551B9497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DB4D-C0A1-43EA-A820-EDA22ACB0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FF32-A3BD-44D0-AA14-AE68551B9497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DB4D-C0A1-43EA-A820-EDA22ACB0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FF32-A3BD-44D0-AA14-AE68551B9497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DB4D-C0A1-43EA-A820-EDA22ACB0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FF32-A3BD-44D0-AA14-AE68551B9497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DB4D-C0A1-43EA-A820-EDA22ACB0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6FF32-A3BD-44D0-AA14-AE68551B9497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BDB4D-C0A1-43EA-A820-EDA22ACB00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Holy and anointed one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nto e Ung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52839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Santo e </a:t>
            </a:r>
            <a:r>
              <a:rPr lang="en-US" b="1" dirty="0" err="1" smtClean="0"/>
              <a:t>Ungido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6408712" cy="518457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Jesus Santo e ungido de Deus Jesus (x2)</a:t>
            </a:r>
          </a:p>
          <a:p>
            <a:pPr algn="l"/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400" b="1" dirty="0" smtClean="0">
                <a:solidFill>
                  <a:srgbClr val="FF0000"/>
                </a:solidFill>
              </a:rPr>
              <a:t>Coro                                                    </a:t>
            </a:r>
            <a:r>
              <a:rPr lang="pt-BR" sz="2400" b="1" dirty="0" smtClean="0">
                <a:solidFill>
                  <a:srgbClr val="FF0000"/>
                </a:solidFill>
              </a:rPr>
              <a:t>                                       O </a:t>
            </a:r>
            <a:r>
              <a:rPr lang="pt-BR" sz="2400" b="1" dirty="0" smtClean="0">
                <a:solidFill>
                  <a:srgbClr val="FF0000"/>
                </a:solidFill>
              </a:rPr>
              <a:t>teu nome é como mel que escorre dos meus lábios </a:t>
            </a:r>
            <a:r>
              <a:rPr lang="pt-BR" sz="2400" b="1" dirty="0" smtClean="0">
                <a:solidFill>
                  <a:srgbClr val="FF0000"/>
                </a:solidFill>
              </a:rPr>
              <a:t>Teu </a:t>
            </a:r>
            <a:r>
              <a:rPr lang="pt-BR" sz="2400" b="1" dirty="0" smtClean="0">
                <a:solidFill>
                  <a:srgbClr val="FF0000"/>
                </a:solidFill>
              </a:rPr>
              <a:t>espirito é como a água refrigera a minha </a:t>
            </a:r>
            <a:r>
              <a:rPr lang="pt-BR" sz="2400" b="1" dirty="0" smtClean="0">
                <a:solidFill>
                  <a:srgbClr val="FF0000"/>
                </a:solidFill>
              </a:rPr>
              <a:t>alma Tua </a:t>
            </a:r>
            <a:r>
              <a:rPr lang="pt-BR" sz="2400" b="1" dirty="0" smtClean="0">
                <a:solidFill>
                  <a:srgbClr val="FF0000"/>
                </a:solidFill>
              </a:rPr>
              <a:t>palavra é a lampada para os meus pês </a:t>
            </a:r>
            <a:r>
              <a:rPr lang="pt-BR" sz="2400" b="1" dirty="0" smtClean="0">
                <a:solidFill>
                  <a:srgbClr val="FF0000"/>
                </a:solidFill>
              </a:rPr>
              <a:t>                       E </a:t>
            </a:r>
            <a:r>
              <a:rPr lang="pt-BR" sz="2400" b="1" dirty="0" smtClean="0">
                <a:solidFill>
                  <a:srgbClr val="FF0000"/>
                </a:solidFill>
              </a:rPr>
              <a:t>eu te amo, eu te </a:t>
            </a:r>
            <a:r>
              <a:rPr lang="pt-BR" sz="2400" b="1" dirty="0" smtClean="0">
                <a:solidFill>
                  <a:srgbClr val="FF0000"/>
                </a:solidFill>
              </a:rPr>
              <a:t>amo</a:t>
            </a:r>
            <a:endParaRPr lang="pt-BR" sz="2400" b="1" dirty="0" smtClean="0">
              <a:solidFill>
                <a:srgbClr val="FF0000"/>
              </a:solidFill>
            </a:endParaRPr>
          </a:p>
          <a:p>
            <a:pPr algn="l"/>
            <a:endParaRPr lang="pt-BR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o o O o o o ( 6x) </a:t>
            </a:r>
            <a:endParaRPr lang="pt-BR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Pao </a:t>
            </a: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me da vida </a:t>
            </a: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    A </a:t>
            </a: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agua que sacia minha sede </a:t>
            </a: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Es </a:t>
            </a: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 que eu preciso </a:t>
            </a: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Pra </a:t>
            </a: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onde eu posso ir sem ti Jesus(x2</a:t>
            </a: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 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88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Santo e Ungido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Santo e Ungido</dc:title>
  <dc:creator>mary</dc:creator>
  <cp:lastModifiedBy>mary</cp:lastModifiedBy>
  <cp:revision>7</cp:revision>
  <dcterms:created xsi:type="dcterms:W3CDTF">2018-05-03T18:44:38Z</dcterms:created>
  <dcterms:modified xsi:type="dcterms:W3CDTF">2018-05-04T13:43:53Z</dcterms:modified>
</cp:coreProperties>
</file>