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6D533-7AD9-4E21-89C0-F4C4430FDDED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E1847-1C41-4D75-979E-D1A8C6CE10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finer's Fir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572000" y="1447800"/>
            <a:ext cx="4572000" cy="502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228600"/>
            <a:ext cx="2819400" cy="304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Refiner's Fire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6925992" cy="5334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Purify my heart Let me be as gold and precious silver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Purify my heart Let me be as gold, pure gold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Refiner's fire  My heart's one desire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Is to be holy  Set apart for You, Lord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choose to be holy  Set apart for You, my Master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Ready to do Your will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Purify my heart Cleanse me from within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make me holy Purify my heart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Cleanse me from my sin Deep within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finer's 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Refiner's Fire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Refiner's Fire</dc:title>
  <dc:creator>user</dc:creator>
  <cp:lastModifiedBy>mary</cp:lastModifiedBy>
  <cp:revision>8</cp:revision>
  <dcterms:created xsi:type="dcterms:W3CDTF">2016-05-04T14:01:29Z</dcterms:created>
  <dcterms:modified xsi:type="dcterms:W3CDTF">2018-05-02T20:59:52Z</dcterms:modified>
</cp:coreProperties>
</file>