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816F-743A-48A5-84FE-18EBA1333210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18E81-0D45-45CC-A59E-0E8A094545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816F-743A-48A5-84FE-18EBA1333210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18E81-0D45-45CC-A59E-0E8A094545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816F-743A-48A5-84FE-18EBA1333210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18E81-0D45-45CC-A59E-0E8A094545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816F-743A-48A5-84FE-18EBA1333210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18E81-0D45-45CC-A59E-0E8A094545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816F-743A-48A5-84FE-18EBA1333210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18E81-0D45-45CC-A59E-0E8A094545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816F-743A-48A5-84FE-18EBA1333210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18E81-0D45-45CC-A59E-0E8A094545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816F-743A-48A5-84FE-18EBA1333210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18E81-0D45-45CC-A59E-0E8A094545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816F-743A-48A5-84FE-18EBA1333210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18E81-0D45-45CC-A59E-0E8A094545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816F-743A-48A5-84FE-18EBA1333210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18E81-0D45-45CC-A59E-0E8A094545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816F-743A-48A5-84FE-18EBA1333210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18E81-0D45-45CC-A59E-0E8A094545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816F-743A-48A5-84FE-18EBA1333210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18E81-0D45-45CC-A59E-0E8A094545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2816F-743A-48A5-84FE-18EBA1333210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18E81-0D45-45CC-A59E-0E8A094545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하나님 지으신 모든 세계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212976"/>
            <a:ext cx="9144000" cy="3645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ão grande és 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816424" cy="476672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Quão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grande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és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Tu</a:t>
            </a:r>
            <a:r>
              <a:rPr lang="en-US" sz="3600" b="1" dirty="0" smtClean="0"/>
              <a:t>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8136904" cy="4608512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Senhor meu Deus, Quando eu maravilhado, Fico a pensar nas obras de Tuas mãos  </a:t>
            </a:r>
            <a:r>
              <a:rPr lang="pt-BR" sz="1800" b="1" dirty="0" smtClean="0">
                <a:solidFill>
                  <a:schemeClr val="tx1"/>
                </a:solidFill>
              </a:rPr>
              <a:t>O </a:t>
            </a:r>
            <a:r>
              <a:rPr lang="pt-BR" sz="1800" b="1" dirty="0" smtClean="0">
                <a:solidFill>
                  <a:schemeClr val="tx1"/>
                </a:solidFill>
              </a:rPr>
              <a:t>céu azul de estrelas pontilhado, O seu poder mostrando a criação.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                                                                                              </a:t>
            </a:r>
            <a:r>
              <a:rPr lang="pt-BR" sz="1800" b="1" dirty="0" smtClean="0">
                <a:solidFill>
                  <a:srgbClr val="FF0000"/>
                </a:solidFill>
              </a:rPr>
              <a:t>                                              Então </a:t>
            </a:r>
            <a:r>
              <a:rPr lang="pt-BR" sz="1800" b="1" dirty="0" smtClean="0">
                <a:solidFill>
                  <a:srgbClr val="FF0000"/>
                </a:solidFill>
              </a:rPr>
              <a:t>minh'alma canta a Ti, Senhor.  Quão Grande és Tu. </a:t>
            </a:r>
            <a:r>
              <a:rPr lang="pt-BR" sz="1800" b="1" dirty="0" smtClean="0">
                <a:solidFill>
                  <a:srgbClr val="FF0000"/>
                </a:solidFill>
              </a:rPr>
              <a:t>                                               Então </a:t>
            </a:r>
            <a:r>
              <a:rPr lang="pt-BR" sz="1800" b="1" dirty="0" smtClean="0">
                <a:solidFill>
                  <a:srgbClr val="FF0000"/>
                </a:solidFill>
              </a:rPr>
              <a:t>minh'alma canta a Ti, Senhor.  Quão Grande és Tu.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Quando a vagar nas matas e florestas O passaredo alegre ouço a cantar         </a:t>
            </a:r>
            <a:r>
              <a:rPr lang="pt-BR" sz="1800" b="1" dirty="0" smtClean="0">
                <a:solidFill>
                  <a:schemeClr val="tx1"/>
                </a:solidFill>
              </a:rPr>
              <a:t>Cruzando </a:t>
            </a:r>
            <a:r>
              <a:rPr lang="pt-BR" sz="1800" b="1" dirty="0" smtClean="0">
                <a:solidFill>
                  <a:schemeClr val="tx1"/>
                </a:solidFill>
              </a:rPr>
              <a:t>os montes, vales e florestas O Teu poder mostrando a criação.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Quando eu medir o Teu amor tão grande Teu Filho dando ao mundo pra salvar      </a:t>
            </a:r>
            <a:r>
              <a:rPr lang="pt-BR" sz="1800" b="1" dirty="0" smtClean="0">
                <a:solidFill>
                  <a:schemeClr val="tx1"/>
                </a:solidFill>
              </a:rPr>
              <a:t>  </a:t>
            </a:r>
            <a:r>
              <a:rPr lang="pt-BR" sz="1800" b="1" dirty="0" smtClean="0">
                <a:solidFill>
                  <a:schemeClr val="tx1"/>
                </a:solidFill>
              </a:rPr>
              <a:t>Na cruz verteu seu precioso sangue Minh'alma pôde assim purificar.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E quando enfim, Jesus vier em Glória </a:t>
            </a:r>
            <a:r>
              <a:rPr lang="pt-BR" sz="1800" b="1" dirty="0" smtClean="0">
                <a:solidFill>
                  <a:schemeClr val="tx1"/>
                </a:solidFill>
              </a:rPr>
              <a:t> E </a:t>
            </a:r>
            <a:r>
              <a:rPr lang="pt-BR" sz="1800" b="1" dirty="0" smtClean="0">
                <a:solidFill>
                  <a:schemeClr val="tx1"/>
                </a:solidFill>
              </a:rPr>
              <a:t>ao lar celeste então me transportar        </a:t>
            </a:r>
            <a:r>
              <a:rPr lang="pt-BR" sz="1800" b="1" dirty="0" smtClean="0">
                <a:solidFill>
                  <a:schemeClr val="tx1"/>
                </a:solidFill>
              </a:rPr>
              <a:t>      Eu </a:t>
            </a:r>
            <a:r>
              <a:rPr lang="pt-BR" sz="1800" b="1" dirty="0" smtClean="0">
                <a:solidFill>
                  <a:schemeClr val="tx1"/>
                </a:solidFill>
              </a:rPr>
              <a:t>adorarei, prostrado e para </a:t>
            </a:r>
            <a:r>
              <a:rPr lang="pt-BR" sz="1800" b="1" dirty="0" smtClean="0">
                <a:solidFill>
                  <a:schemeClr val="tx1"/>
                </a:solidFill>
              </a:rPr>
              <a:t> sempre </a:t>
            </a:r>
            <a:r>
              <a:rPr lang="pt-BR" sz="1800" b="1" dirty="0" smtClean="0">
                <a:solidFill>
                  <a:schemeClr val="tx1"/>
                </a:solidFill>
              </a:rPr>
              <a:t>Quão grande és Tu, meu Deus, hei de cantar.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148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Quão grande és Tu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Quão grande és Tu</dc:title>
  <dc:creator>mary</dc:creator>
  <cp:lastModifiedBy>mary</cp:lastModifiedBy>
  <cp:revision>10</cp:revision>
  <dcterms:created xsi:type="dcterms:W3CDTF">2018-05-09T23:49:52Z</dcterms:created>
  <dcterms:modified xsi:type="dcterms:W3CDTF">2018-05-10T12:51:21Z</dcterms:modified>
</cp:coreProperties>
</file>