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D497F-F62F-4A20-9448-9A921F529D5D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7E401-2127-460F-8162-02DF589961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ale amico in cristo abbia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6696744" cy="434479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Quale amico in cristo abbiamo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5472608" cy="4824536"/>
          </a:xfrm>
        </p:spPr>
        <p:txBody>
          <a:bodyPr>
            <a:noAutofit/>
          </a:bodyPr>
          <a:lstStyle/>
          <a:p>
            <a:pPr algn="l"/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Quale amico in Cristo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abbiamo qual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rifugio nel dolor!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Nella pace a Lui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portiamo  Tutto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quel che turba il cuor.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Oh! La pace che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perdiamo  Oh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 Gl’inutili dolor,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perché tutto non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portiamo  in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preghiera al Salvator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 assal 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tentazione  se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nemico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insidia il cuor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di tema abbiam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ragione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portiam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tutto al Salvator!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amico sì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verace  dove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 potrem trovar?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 comprende ci dà pace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ogni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peso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vuol portar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stanchi 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travagliati  nella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prova ci troviam,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Signor non ci ha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lasciati  tutto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tutto a Lui portiam!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 abbandonino gli amici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Gesù ci accoglierà</a:t>
            </a:r>
            <a:b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 con Lui sarem felici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Ei </a:t>
            </a:r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riposo ci darà.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Quale amico in cristo abbiamo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Gesù Trovai L’amico</dc:title>
  <dc:creator>mary</dc:creator>
  <cp:lastModifiedBy>mary</cp:lastModifiedBy>
  <cp:revision>12</cp:revision>
  <dcterms:created xsi:type="dcterms:W3CDTF">2018-05-29T14:14:47Z</dcterms:created>
  <dcterms:modified xsi:type="dcterms:W3CDTF">2018-05-30T00:58:48Z</dcterms:modified>
</cp:coreProperties>
</file>