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999A-8C0D-4306-9531-20A32263B75F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8BB3-475A-4E7E-8F52-2A7CBB5AC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999A-8C0D-4306-9531-20A32263B75F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8BB3-475A-4E7E-8F52-2A7CBB5AC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999A-8C0D-4306-9531-20A32263B75F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8BB3-475A-4E7E-8F52-2A7CBB5AC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999A-8C0D-4306-9531-20A32263B75F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8BB3-475A-4E7E-8F52-2A7CBB5AC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999A-8C0D-4306-9531-20A32263B75F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8BB3-475A-4E7E-8F52-2A7CBB5AC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999A-8C0D-4306-9531-20A32263B75F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8BB3-475A-4E7E-8F52-2A7CBB5AC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999A-8C0D-4306-9531-20A32263B75F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8BB3-475A-4E7E-8F52-2A7CBB5AC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999A-8C0D-4306-9531-20A32263B75F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8BB3-475A-4E7E-8F52-2A7CBB5AC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999A-8C0D-4306-9531-20A32263B75F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8BB3-475A-4E7E-8F52-2A7CBB5AC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999A-8C0D-4306-9531-20A32263B75F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8BB3-475A-4E7E-8F52-2A7CBB5AC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999A-8C0D-4306-9531-20A32263B75F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8BB3-475A-4E7E-8F52-2A7CBB5AC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4999A-8C0D-4306-9531-20A32263B75F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A8BB3-475A-4E7E-8F52-2A7CBB5ACF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the beauty of the Earth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r La Belleza Terre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968552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Por</a:t>
            </a:r>
            <a:r>
              <a:rPr lang="en-US" b="1" dirty="0" smtClean="0"/>
              <a:t> La </a:t>
            </a:r>
            <a:r>
              <a:rPr lang="en-US" b="1" dirty="0" err="1" smtClean="0"/>
              <a:t>Belleza</a:t>
            </a:r>
            <a:r>
              <a:rPr lang="en-US" b="1" dirty="0" smtClean="0"/>
              <a:t> </a:t>
            </a:r>
            <a:r>
              <a:rPr lang="en-US" b="1" dirty="0" err="1" smtClean="0"/>
              <a:t>Terrenal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5328592" cy="532859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la belleza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terrenal  Por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cielo y 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fulgor                      Por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protección del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  Que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das con tanto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PT" sz="1800" b="1" dirty="0" smtClean="0">
                <a:solidFill>
                  <a:srgbClr val="FF0000"/>
                </a:solidFill>
              </a:rPr>
              <a:t>Refrão                                                                                       </a:t>
            </a:r>
            <a:r>
              <a:rPr lang="es-ES" sz="1800" b="1" dirty="0" smtClean="0">
                <a:solidFill>
                  <a:srgbClr val="FF0000"/>
                </a:solidFill>
              </a:rPr>
              <a:t>Gratitud </a:t>
            </a:r>
            <a:r>
              <a:rPr lang="es-ES" sz="1800" b="1" dirty="0" smtClean="0">
                <a:solidFill>
                  <a:srgbClr val="FF0000"/>
                </a:solidFill>
              </a:rPr>
              <a:t>y gran </a:t>
            </a:r>
            <a:r>
              <a:rPr lang="es-ES" sz="1800" b="1" dirty="0" smtClean="0">
                <a:solidFill>
                  <a:srgbClr val="FF0000"/>
                </a:solidFill>
              </a:rPr>
              <a:t>loor  Te </a:t>
            </a:r>
            <a:r>
              <a:rPr lang="es-ES" sz="1800" b="1" dirty="0" smtClean="0">
                <a:solidFill>
                  <a:srgbClr val="FF0000"/>
                </a:solidFill>
              </a:rPr>
              <a:t>rendimos, oh, Señor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la noche y 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paz  Por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día y 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primor                Por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orbe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celestial  Por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árbol y la flor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los lazos del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  Que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familia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amistad            Nos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acercan hoy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aquí 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los que partieron ya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el don que en la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cruz  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humanidad has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dado      Por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gracia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bondad  Por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hijo que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murió 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Por La Belleza Terrenal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la belleza de la Tierra</dc:title>
  <dc:creator>mary</dc:creator>
  <cp:lastModifiedBy>mary</cp:lastModifiedBy>
  <cp:revision>9</cp:revision>
  <dcterms:created xsi:type="dcterms:W3CDTF">2018-05-10T21:18:55Z</dcterms:created>
  <dcterms:modified xsi:type="dcterms:W3CDTF">2018-05-22T19:28:16Z</dcterms:modified>
</cp:coreProperties>
</file>