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AC2B-B0E0-4BD6-9301-33007BE2B01D}" type="datetimeFigureOut">
              <a:rPr lang="en-US" smtClean="0"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22E88-6F44-4925-BFFC-F8D61A12D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a siempre Dios este con v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Para siempre Dios este con vos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904656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simpre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esté con Vos; con Su voz él os sostenga; con Su pueblo os mantenga. Para siempre Dios esté con Vos.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Hasta ver, hasta ver, hasta vernos con el                                       Rey, hasta ver, hasta ver, para siempre Dios esté con Vos.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Dios esté con Vos; con Sus brazos Él os cubra; Su amor Él os descubra; para siempre Dios esté con Vos.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Dios esté con Vos; cuando el temor os venga, en Sus brazos él os tenga; para siempre Dios esté con Vos.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Dios esté con Vos; que os guíe Su bandera;  que la muerte no os hiera; para siempre Dios esté con Vos.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Para siempre Dios este con vos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siempre Dios este con vos</dc:title>
  <dc:creator>mary</dc:creator>
  <cp:lastModifiedBy>mary</cp:lastModifiedBy>
  <cp:revision>2</cp:revision>
  <dcterms:created xsi:type="dcterms:W3CDTF">2018-05-28T03:04:22Z</dcterms:created>
  <dcterms:modified xsi:type="dcterms:W3CDTF">2018-05-28T03:07:10Z</dcterms:modified>
</cp:coreProperties>
</file>