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E7EC9-8A87-4BC6-A130-6FAC6E6EA54B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74CDB-7D93-441C-B83D-47CD028E8D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ra andar con Jesú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24536" cy="5486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Para </a:t>
            </a:r>
            <a:r>
              <a:rPr lang="en-US" b="1" dirty="0" err="1" smtClean="0"/>
              <a:t>andar</a:t>
            </a:r>
            <a:r>
              <a:rPr lang="en-US" b="1" dirty="0" smtClean="0"/>
              <a:t> con </a:t>
            </a:r>
            <a:r>
              <a:rPr lang="en-US" b="1" dirty="0" err="1" smtClean="0"/>
              <a:t>Jesús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20688"/>
            <a:ext cx="5112568" cy="623731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andar con Jesús, no hay senda mejor                   Que guardar sus mandatos de amor.                   Obedientes a él, siempre habremos de ser                    Y tendremos de Cristo el poder.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                                                                                 Obedecer, y confiar en Jesús                                        Es la regla marcada para andar en la luz.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vamos así, ¡cómo brilla la luz                         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senda al andar con Jesús,                                     Su promesa de estar, con los suyos es fiel                  Si obedecen y esperan en él.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siguiere a Jesús ni una sombra verá,                        si confiado su vida le da.                                                Ni terrores ni afán, ni ansiedad, ni dolor;                     pues los cuida su amante Señor.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sus dones de amor, nunca habréis de alcanzar  Si rendidos no vais a su altar.                                       Pues su paz y su amor,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sólo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son para aquel,           Que a sus leyes divinas es fiel.     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159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Para andar con Jesús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andar con Jesús</dc:title>
  <dc:creator>mary</dc:creator>
  <cp:lastModifiedBy>mary</cp:lastModifiedBy>
  <cp:revision>7</cp:revision>
  <dcterms:created xsi:type="dcterms:W3CDTF">2018-05-23T13:34:53Z</dcterms:created>
  <dcterms:modified xsi:type="dcterms:W3CDTF">2018-05-23T14:34:03Z</dcterms:modified>
</cp:coreProperties>
</file>