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9343F-F2C2-4DEB-8363-6C94CFB9602E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C10F0-0535-4BB4-9CCC-8ED90AB422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cuán dulce es fiar en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16632"/>
            <a:ext cx="6696744" cy="504056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Oh cuán dulce es fiar en Cristo</a:t>
            </a:r>
            <a:r>
              <a:rPr lang="es-E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3240360" cy="568863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Oh </a:t>
            </a:r>
            <a:r>
              <a:rPr lang="es-ES" sz="1800" b="1" dirty="0">
                <a:solidFill>
                  <a:schemeClr val="tx1"/>
                </a:solidFill>
              </a:rPr>
              <a:t>cuán dulce es fiar en Cristo</a:t>
            </a:r>
            <a:r>
              <a:rPr lang="es-ES" sz="1800" b="1" dirty="0" smtClean="0">
                <a:solidFill>
                  <a:schemeClr val="tx1"/>
                </a:solidFill>
              </a:rPr>
              <a:t>,  Y entregarle </a:t>
            </a:r>
            <a:r>
              <a:rPr lang="es-ES" sz="1800" b="1" dirty="0">
                <a:solidFill>
                  <a:schemeClr val="tx1"/>
                </a:solidFill>
              </a:rPr>
              <a:t>todo 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800" b="1" dirty="0" smtClean="0">
                <a:solidFill>
                  <a:schemeClr val="tx1"/>
                </a:solidFill>
              </a:rPr>
              <a:t>l;              Esperar </a:t>
            </a:r>
            <a:r>
              <a:rPr lang="es-ES" sz="1800" b="1" dirty="0">
                <a:solidFill>
                  <a:schemeClr val="tx1"/>
                </a:solidFill>
              </a:rPr>
              <a:t>en Sus promesas</a:t>
            </a:r>
            <a:r>
              <a:rPr lang="es-ES" sz="1800" b="1" dirty="0" smtClean="0">
                <a:solidFill>
                  <a:schemeClr val="tx1"/>
                </a:solidFill>
              </a:rPr>
              <a:t>,             Y </a:t>
            </a:r>
            <a:r>
              <a:rPr lang="es-ES" sz="1800" b="1" dirty="0">
                <a:solidFill>
                  <a:schemeClr val="tx1"/>
                </a:solidFill>
              </a:rPr>
              <a:t>en sus sendas serle fiel! 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endParaRPr lang="es-ES" sz="10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>
                <a:solidFill>
                  <a:srgbClr val="FF0000"/>
                </a:solidFill>
              </a:rPr>
              <a:t>Coro: </a:t>
            </a:r>
            <a:r>
              <a:rPr lang="es-ES" sz="1800" b="1" dirty="0" smtClean="0">
                <a:solidFill>
                  <a:srgbClr val="FF0000"/>
                </a:solidFill>
              </a:rPr>
              <a:t>                                             Cristo</a:t>
            </a:r>
            <a:r>
              <a:rPr lang="es-ES" sz="1800" b="1" dirty="0">
                <a:solidFill>
                  <a:srgbClr val="FF0000"/>
                </a:solidFill>
              </a:rPr>
              <a:t>, </a:t>
            </a:r>
            <a:r>
              <a:rPr lang="es-ES" sz="1800" b="1" dirty="0" smtClean="0">
                <a:solidFill>
                  <a:srgbClr val="FF0000"/>
                </a:solidFill>
              </a:rPr>
              <a:t>Cristo</a:t>
            </a:r>
            <a:r>
              <a:rPr lang="es-ES" sz="1800" b="1" dirty="0">
                <a:solidFill>
                  <a:srgbClr val="FF0000"/>
                </a:solidFill>
              </a:rPr>
              <a:t>, 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  <a:r>
              <a:rPr lang="es-ES" sz="1800" b="1" dirty="0" err="1" smtClean="0">
                <a:solidFill>
                  <a:srgbClr val="FF0000"/>
                </a:solidFill>
              </a:rPr>
              <a:t>cu</a:t>
            </a:r>
            <a:r>
              <a:rPr lang="en-US" sz="1800" b="1" dirty="0" smtClean="0">
                <a:solidFill>
                  <a:srgbClr val="FF0000"/>
                </a:solidFill>
              </a:rPr>
              <a:t>á</a:t>
            </a:r>
            <a:r>
              <a:rPr lang="es-ES" sz="1800" b="1" dirty="0" err="1" smtClean="0">
                <a:solidFill>
                  <a:srgbClr val="FF0000"/>
                </a:solidFill>
              </a:rPr>
              <a:t>nto</a:t>
            </a:r>
            <a:r>
              <a:rPr lang="es-ES" sz="1800" b="1" dirty="0" smtClean="0">
                <a:solidFill>
                  <a:srgbClr val="FF0000"/>
                </a:solidFill>
              </a:rPr>
              <a:t> te </a:t>
            </a:r>
            <a:r>
              <a:rPr lang="es-ES" sz="1800" b="1" dirty="0" smtClean="0">
                <a:solidFill>
                  <a:srgbClr val="FF0000"/>
                </a:solidFill>
              </a:rPr>
              <a:t>amo        </a:t>
            </a:r>
            <a:r>
              <a:rPr lang="es-ES" sz="1800" b="1" dirty="0" smtClean="0">
                <a:solidFill>
                  <a:srgbClr val="FF0000"/>
                </a:solidFill>
              </a:rPr>
              <a:t>Tu poder  probaste </a:t>
            </a:r>
            <a:r>
              <a:rPr lang="es-ES" sz="1800" b="1" dirty="0">
                <a:solidFill>
                  <a:srgbClr val="FF0000"/>
                </a:solidFill>
              </a:rPr>
              <a:t>en mí</a:t>
            </a:r>
            <a:r>
              <a:rPr lang="es-ES" sz="1800" b="1" dirty="0" smtClean="0">
                <a:solidFill>
                  <a:srgbClr val="FF0000"/>
                </a:solidFill>
              </a:rPr>
              <a:t>; </a:t>
            </a:r>
            <a:r>
              <a:rPr lang="es-ES" sz="1800" b="1" dirty="0" smtClean="0">
                <a:solidFill>
                  <a:srgbClr val="FF0000"/>
                </a:solidFill>
              </a:rPr>
              <a:t>Cristo, Cristo,  Puro y santo       </a:t>
            </a:r>
            <a:r>
              <a:rPr lang="es-ES" sz="1800" b="1" dirty="0" smtClean="0">
                <a:solidFill>
                  <a:srgbClr val="FF0000"/>
                </a:solidFill>
              </a:rPr>
              <a:t>Siempre </a:t>
            </a:r>
            <a:r>
              <a:rPr lang="es-ES" sz="1800" b="1" dirty="0">
                <a:solidFill>
                  <a:srgbClr val="FF0000"/>
                </a:solidFill>
              </a:rPr>
              <a:t>quiero fiar en </a:t>
            </a:r>
            <a:r>
              <a:rPr lang="es-ES" sz="1800" b="1" dirty="0" smtClean="0">
                <a:solidFill>
                  <a:srgbClr val="FF0000"/>
                </a:solidFill>
              </a:rPr>
              <a:t>ti</a:t>
            </a:r>
            <a:r>
              <a:rPr lang="es-ES" sz="1800" b="1" dirty="0">
                <a:solidFill>
                  <a:srgbClr val="FF0000"/>
                </a:solidFill>
              </a:rPr>
              <a:t>.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>
                <a:solidFill>
                  <a:schemeClr val="tx1"/>
                </a:solidFill>
              </a:rPr>
              <a:t>Es muy dulce fiar en Cristo, </a:t>
            </a:r>
            <a:r>
              <a:rPr lang="es-ES" sz="1800" b="1" dirty="0" smtClean="0">
                <a:solidFill>
                  <a:schemeClr val="tx1"/>
                </a:solidFill>
              </a:rPr>
              <a:t>         Y </a:t>
            </a:r>
            <a:r>
              <a:rPr lang="es-ES" sz="1800" b="1" dirty="0">
                <a:solidFill>
                  <a:schemeClr val="tx1"/>
                </a:solidFill>
              </a:rPr>
              <a:t>cumplir Su voluntad, </a:t>
            </a:r>
            <a:r>
              <a:rPr lang="es-ES" sz="1800" b="1" dirty="0" smtClean="0">
                <a:solidFill>
                  <a:schemeClr val="tx1"/>
                </a:solidFill>
              </a:rPr>
              <a:t>                  Sin dudar de su Palabra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andando en </a:t>
            </a:r>
            <a:r>
              <a:rPr lang="es-ES" sz="1800" b="1" dirty="0" smtClean="0">
                <a:solidFill>
                  <a:schemeClr val="tx1"/>
                </a:solidFill>
              </a:rPr>
              <a:t>la verdad</a:t>
            </a:r>
            <a:r>
              <a:rPr lang="es-ES" sz="1800" b="1" dirty="0">
                <a:solidFill>
                  <a:schemeClr val="tx1"/>
                </a:solidFill>
              </a:rPr>
              <a:t>. 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endParaRPr lang="es-ES" sz="10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Siempre </a:t>
            </a:r>
            <a:r>
              <a:rPr lang="es-ES" sz="1800" b="1" dirty="0" smtClean="0">
                <a:solidFill>
                  <a:schemeClr val="tx1"/>
                </a:solidFill>
              </a:rPr>
              <a:t>quiero fiar </a:t>
            </a:r>
            <a:r>
              <a:rPr lang="es-ES" sz="1800" b="1" dirty="0" smtClean="0">
                <a:solidFill>
                  <a:schemeClr val="tx1"/>
                </a:solidFill>
              </a:rPr>
              <a:t>en </a:t>
            </a:r>
            <a:r>
              <a:rPr lang="es-ES" sz="1800" b="1" dirty="0" smtClean="0">
                <a:solidFill>
                  <a:schemeClr val="tx1"/>
                </a:solidFill>
              </a:rPr>
              <a:t>Cristo,</a:t>
            </a:r>
            <a:r>
              <a:rPr lang="es-ES" sz="1800" b="1" dirty="0" smtClean="0">
                <a:solidFill>
                  <a:schemeClr val="tx1"/>
                </a:solidFill>
              </a:rPr>
              <a:t>  Mi </a:t>
            </a:r>
            <a:r>
              <a:rPr lang="es-ES" sz="1800" b="1" dirty="0" smtClean="0">
                <a:solidFill>
                  <a:schemeClr val="tx1"/>
                </a:solidFill>
              </a:rPr>
              <a:t>precioso Salvador;                    Que en la 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>
                <a:solidFill>
                  <a:schemeClr val="tx1"/>
                </a:solidFill>
              </a:rPr>
              <a:t>vida y en la muerte </a:t>
            </a:r>
            <a:r>
              <a:rPr lang="es-ES" sz="1800" b="1" dirty="0" smtClean="0">
                <a:solidFill>
                  <a:schemeClr val="tx1"/>
                </a:solidFill>
              </a:rPr>
              <a:t>  </a:t>
            </a:r>
            <a:r>
              <a:rPr lang="es-ES" sz="1800" b="1" dirty="0" smtClean="0">
                <a:solidFill>
                  <a:schemeClr val="tx1"/>
                </a:solidFill>
              </a:rPr>
              <a:t>Me sostiene con su </a:t>
            </a:r>
            <a:r>
              <a:rPr lang="es-ES" sz="1800" b="1" dirty="0" smtClean="0">
                <a:solidFill>
                  <a:schemeClr val="tx1"/>
                </a:solidFill>
              </a:rPr>
              <a:t>amor</a:t>
            </a:r>
            <a:r>
              <a:rPr lang="es-ES" sz="1800" b="1" dirty="0">
                <a:solidFill>
                  <a:schemeClr val="tx1"/>
                </a:solidFill>
              </a:rPr>
              <a:t>.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cuán dulce es fiar en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cuán dulce es fiar en Cristo </dc:title>
  <dc:creator>mary</dc:creator>
  <cp:lastModifiedBy>mary</cp:lastModifiedBy>
  <cp:revision>12</cp:revision>
  <dcterms:created xsi:type="dcterms:W3CDTF">2018-05-24T13:36:08Z</dcterms:created>
  <dcterms:modified xsi:type="dcterms:W3CDTF">2018-05-24T14:22:35Z</dcterms:modified>
</cp:coreProperties>
</file>