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530A1-B80F-4B97-B916-E0D5815AA075}" type="datetimeFigureOut">
              <a:rPr lang="en-US" smtClean="0"/>
              <a:t>5/19/2018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4AC40-BD80-4AA9-B731-491C3E6744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530A1-B80F-4B97-B916-E0D5815AA075}" type="datetimeFigureOut">
              <a:rPr lang="en-US" smtClean="0"/>
              <a:t>5/19/2018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4AC40-BD80-4AA9-B731-491C3E6744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530A1-B80F-4B97-B916-E0D5815AA075}" type="datetimeFigureOut">
              <a:rPr lang="en-US" smtClean="0"/>
              <a:t>5/19/2018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4AC40-BD80-4AA9-B731-491C3E6744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530A1-B80F-4B97-B916-E0D5815AA075}" type="datetimeFigureOut">
              <a:rPr lang="en-US" smtClean="0"/>
              <a:t>5/19/2018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4AC40-BD80-4AA9-B731-491C3E6744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530A1-B80F-4B97-B916-E0D5815AA075}" type="datetimeFigureOut">
              <a:rPr lang="en-US" smtClean="0"/>
              <a:t>5/19/2018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4AC40-BD80-4AA9-B731-491C3E6744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530A1-B80F-4B97-B916-E0D5815AA075}" type="datetimeFigureOut">
              <a:rPr lang="en-US" smtClean="0"/>
              <a:t>5/19/2018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4AC40-BD80-4AA9-B731-491C3E6744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530A1-B80F-4B97-B916-E0D5815AA075}" type="datetimeFigureOut">
              <a:rPr lang="en-US" smtClean="0"/>
              <a:t>5/19/2018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4AC40-BD80-4AA9-B731-491C3E6744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530A1-B80F-4B97-B916-E0D5815AA075}" type="datetimeFigureOut">
              <a:rPr lang="en-US" smtClean="0"/>
              <a:t>5/19/2018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4AC40-BD80-4AA9-B731-491C3E6744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530A1-B80F-4B97-B916-E0D5815AA075}" type="datetimeFigureOut">
              <a:rPr lang="en-US" smtClean="0"/>
              <a:t>5/19/2018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4AC40-BD80-4AA9-B731-491C3E6744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530A1-B80F-4B97-B916-E0D5815AA075}" type="datetimeFigureOut">
              <a:rPr lang="en-US" smtClean="0"/>
              <a:t>5/19/2018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4AC40-BD80-4AA9-B731-491C3E6744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530A1-B80F-4B97-B916-E0D5815AA075}" type="datetimeFigureOut">
              <a:rPr lang="en-US" smtClean="0"/>
              <a:t>5/19/2018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4AC40-BD80-4AA9-B731-491C3E6744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530A1-B80F-4B97-B916-E0D5815AA075}" type="datetimeFigureOut">
              <a:rPr lang="en-US" smtClean="0"/>
              <a:t>5/19/2018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4AC40-BD80-4AA9-B731-491C3E6744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earer, still nearer, close to Thy heart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7277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äher, noch nä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332656"/>
            <a:ext cx="4176464" cy="40466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Näher</a:t>
            </a:r>
            <a:r>
              <a:rPr lang="en-US" b="1" dirty="0" smtClean="0"/>
              <a:t>, </a:t>
            </a:r>
            <a:r>
              <a:rPr lang="en-US" b="1" dirty="0" err="1" smtClean="0"/>
              <a:t>noch</a:t>
            </a:r>
            <a:r>
              <a:rPr lang="en-US" b="1" dirty="0" smtClean="0"/>
              <a:t> </a:t>
            </a:r>
            <a:r>
              <a:rPr lang="en-US" b="1" dirty="0" err="1" smtClean="0"/>
              <a:t>näher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124744"/>
            <a:ext cx="6120680" cy="5355976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Näher, noch näher, fest an dein Herz, 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ziehe mich, Jesus, in Freude und Schmerz! 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Birg mich aus Gnaden, in deinem Zelt; 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schirme und schütze mich, Heiland der Welt; 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schirme und schütze mich, Heiland der Welt!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Herr, sei mir gnädig, mache mich frei, 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 alles irdische Ringen vorbei, 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 ganz mein Wesen dein Abglanz ist 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Du, Herr Jesus, dann alles mir bist; 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Du, Herr Jesus, dann alles mir bist! 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96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Näher, noch näher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Näher, noch näher</dc:title>
  <dc:creator>mary</dc:creator>
  <cp:lastModifiedBy>mary</cp:lastModifiedBy>
  <cp:revision>3</cp:revision>
  <dcterms:created xsi:type="dcterms:W3CDTF">2018-05-19T16:34:22Z</dcterms:created>
  <dcterms:modified xsi:type="dcterms:W3CDTF">2018-05-19T17:11:44Z</dcterms:modified>
</cp:coreProperties>
</file>