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E575-DA6E-4C01-8AE4-DED1C0D654E6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B6FE-4869-427B-9C48-73AB9543CE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E575-DA6E-4C01-8AE4-DED1C0D654E6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B6FE-4869-427B-9C48-73AB9543CE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E575-DA6E-4C01-8AE4-DED1C0D654E6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B6FE-4869-427B-9C48-73AB9543CE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E575-DA6E-4C01-8AE4-DED1C0D654E6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B6FE-4869-427B-9C48-73AB9543CE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E575-DA6E-4C01-8AE4-DED1C0D654E6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B6FE-4869-427B-9C48-73AB9543CE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E575-DA6E-4C01-8AE4-DED1C0D654E6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B6FE-4869-427B-9C48-73AB9543CE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E575-DA6E-4C01-8AE4-DED1C0D654E6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B6FE-4869-427B-9C48-73AB9543CE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E575-DA6E-4C01-8AE4-DED1C0D654E6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B6FE-4869-427B-9C48-73AB9543CE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E575-DA6E-4C01-8AE4-DED1C0D654E6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B6FE-4869-427B-9C48-73AB9543CE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E575-DA6E-4C01-8AE4-DED1C0D654E6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B6FE-4869-427B-9C48-73AB9543CE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E575-DA6E-4C01-8AE4-DED1C0D654E6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B6FE-4869-427B-9C48-73AB9543CE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1E575-DA6E-4C01-8AE4-DED1C0D654E6}" type="datetimeFigureOut">
              <a:rPr lang="en-US" smtClean="0"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4B6FE-4869-427B-9C48-73AB9543CE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531440"/>
            <a:ext cx="9144000" cy="73894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r das Blut des Lammes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752528" cy="332656"/>
          </a:xfrm>
        </p:spPr>
        <p:txBody>
          <a:bodyPr>
            <a:noAutofit/>
          </a:bodyPr>
          <a:lstStyle/>
          <a:p>
            <a:r>
              <a:rPr lang="de-DE" sz="2800" b="1" dirty="0" smtClean="0"/>
              <a:t>Nur das Blut des Lammes Jesu 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12753"/>
            <a:ext cx="7128792" cy="630932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macht mich von Sünden rein  Nur das Blut des Lammes Jesu!                 Wo mag für mich Heilung sein  Nur im Blut des Lammes Jesu!</a:t>
            </a:r>
          </a:p>
          <a:p>
            <a:pPr algn="l"/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O köstlich ist die Flut,  macht allen Schaden gut.                                                Hier meine Seele ruht, in dem Blut des Lammes Jesu.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erlöst mich von der Schuld  Nur das Blut des Lammes Jesu!                     Was schenkt mir des Vaters Huld  Nur das Blut des Lammes Jesu!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versöhnet mich mit Gott Nur das Blut des Lammes Jesu!                          Was errettet aus der Not?  Nur das Blut des Lammes Jesu!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macht grad´, was krumm und schlecht  Nur das Blut des Lammes Jesu!    Was macht mich vor Gott gerecht  Nur das Blut des Lammes Jesu!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bezwinget Sünd´ und Welt Nur das Blut des Lammes Jesu!                    Was macht mich zum Gottesheld  Nur das Blut des Lammes Jesu!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tilgt alles Erdenweh  Nur das Blut des Lammes Jesu!                                Was führt in des Himmels Höh´  Nur das Blut des Lammes Jesu!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185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Nur das Blut des Lammes Jesu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 das Blut des Lammes Jesu </dc:title>
  <dc:creator>mary</dc:creator>
  <cp:lastModifiedBy>mary</cp:lastModifiedBy>
  <cp:revision>5</cp:revision>
  <dcterms:created xsi:type="dcterms:W3CDTF">2018-05-05T14:43:43Z</dcterms:created>
  <dcterms:modified xsi:type="dcterms:W3CDTF">2018-05-05T16:29:44Z</dcterms:modified>
</cp:coreProperties>
</file>