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2D2A5-38C0-45C1-BEEC-272ED14D1949}" type="datetimeFigureOut">
              <a:rPr lang="en-US" smtClean="0"/>
              <a:pPr/>
              <a:t>5/5/2018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AA3B1-B9EA-446B-A186-D3B9344CA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thing But the B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032448" cy="33265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Nothing But the Blood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32849"/>
            <a:ext cx="7056784" cy="621508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What </a:t>
            </a:r>
            <a:r>
              <a:rPr lang="en-US" sz="2000" b="1" dirty="0" smtClean="0">
                <a:solidFill>
                  <a:schemeClr val="tx1"/>
                </a:solidFill>
              </a:rPr>
              <a:t>can wash away my sin? Nothing but the blood of Jesus;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What </a:t>
            </a:r>
            <a:r>
              <a:rPr lang="en-US" sz="2000" b="1" dirty="0" smtClean="0">
                <a:solidFill>
                  <a:schemeClr val="tx1"/>
                </a:solidFill>
              </a:rPr>
              <a:t>can make me whole again? Nothing but the blood of Jesus.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Oh</a:t>
            </a:r>
            <a:r>
              <a:rPr lang="en-US" sz="2000" b="1" dirty="0" smtClean="0">
                <a:solidFill>
                  <a:srgbClr val="FF0000"/>
                </a:solidFill>
              </a:rPr>
              <a:t>! precious is the flow that makes me white as snow;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No </a:t>
            </a:r>
            <a:r>
              <a:rPr lang="en-US" sz="2000" b="1" dirty="0" smtClean="0">
                <a:solidFill>
                  <a:srgbClr val="FF0000"/>
                </a:solidFill>
              </a:rPr>
              <a:t>other fount I know, nothing but the blood of Jesus.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For </a:t>
            </a:r>
            <a:r>
              <a:rPr lang="en-US" sz="2000" b="1" dirty="0" smtClean="0">
                <a:solidFill>
                  <a:schemeClr val="tx1"/>
                </a:solidFill>
              </a:rPr>
              <a:t>my pardon, this I see, Nothing but the blood of Jesus;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</a:t>
            </a:r>
            <a:r>
              <a:rPr lang="en-US" sz="2000" b="1" dirty="0" smtClean="0">
                <a:solidFill>
                  <a:schemeClr val="tx1"/>
                </a:solidFill>
              </a:rPr>
              <a:t>my cleansing this my plea, nothing but the blood of Jesus.</a:t>
            </a: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Nothing </a:t>
            </a:r>
            <a:r>
              <a:rPr lang="en-US" sz="2000" b="1" dirty="0" smtClean="0">
                <a:solidFill>
                  <a:schemeClr val="tx1"/>
                </a:solidFill>
              </a:rPr>
              <a:t>can for sin atone,  nothing but the blood of Jesus;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Naught </a:t>
            </a:r>
            <a:r>
              <a:rPr lang="en-US" sz="2000" b="1" dirty="0" smtClean="0">
                <a:solidFill>
                  <a:schemeClr val="tx1"/>
                </a:solidFill>
              </a:rPr>
              <a:t>of good that I have done, nothing but the blood of Jesus.</a:t>
            </a: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This </a:t>
            </a:r>
            <a:r>
              <a:rPr lang="en-US" sz="2000" b="1" dirty="0" smtClean="0">
                <a:solidFill>
                  <a:schemeClr val="tx1"/>
                </a:solidFill>
              </a:rPr>
              <a:t>is all my hope and peace, nothing but the blood of Jesus;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This </a:t>
            </a:r>
            <a:r>
              <a:rPr lang="en-US" sz="2000" b="1" dirty="0" smtClean="0">
                <a:solidFill>
                  <a:schemeClr val="tx1"/>
                </a:solidFill>
              </a:rPr>
              <a:t>is all my righteousness, nothing but the blood of Jesus.</a:t>
            </a: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Glory</a:t>
            </a:r>
            <a:r>
              <a:rPr lang="en-US" sz="2000" b="1" dirty="0" smtClean="0">
                <a:solidFill>
                  <a:schemeClr val="tx1"/>
                </a:solidFill>
              </a:rPr>
              <a:t>! Glory! This I sing, nothing but the blood of Jesus,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 </a:t>
            </a:r>
            <a:r>
              <a:rPr lang="en-US" sz="2000" b="1" dirty="0" smtClean="0">
                <a:solidFill>
                  <a:schemeClr val="tx1"/>
                </a:solidFill>
              </a:rPr>
              <a:t>my praise for this I bring, nothing but the blood of Jesus.</a:t>
            </a: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Now </a:t>
            </a:r>
            <a:r>
              <a:rPr lang="en-US" sz="2000" b="1" dirty="0" smtClean="0">
                <a:solidFill>
                  <a:schemeClr val="tx1"/>
                </a:solidFill>
              </a:rPr>
              <a:t>by this I’ll overcome, nothing but the blood of </a:t>
            </a:r>
            <a:r>
              <a:rPr lang="en-US" sz="2000" b="1" dirty="0" smtClean="0">
                <a:solidFill>
                  <a:schemeClr val="tx1"/>
                </a:solidFill>
              </a:rPr>
              <a:t>Jesus,                          Now </a:t>
            </a:r>
            <a:r>
              <a:rPr lang="en-US" sz="2000" b="1" dirty="0" smtClean="0">
                <a:solidFill>
                  <a:schemeClr val="tx1"/>
                </a:solidFill>
              </a:rPr>
              <a:t>by this I’ll reach my home, nothing but the blood of Jesus</a:t>
            </a:r>
            <a:r>
              <a:rPr lang="en-US" sz="2000" b="1" dirty="0" smtClean="0">
                <a:solidFill>
                  <a:schemeClr val="tx1"/>
                </a:solidFill>
              </a:rPr>
              <a:t>.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18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Nothing But the Blood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Nothing But the Blood</dc:title>
  <dc:creator>HEG</dc:creator>
  <cp:lastModifiedBy>mary</cp:lastModifiedBy>
  <cp:revision>49</cp:revision>
  <dcterms:created xsi:type="dcterms:W3CDTF">2015-05-23T11:22:40Z</dcterms:created>
  <dcterms:modified xsi:type="dcterms:W3CDTF">2018-05-05T13:40:06Z</dcterms:modified>
</cp:coreProperties>
</file>