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4A999-9B59-45CD-AE1C-93CFB77B57AE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0D6A-01AA-43BF-B2D8-7E51D05A2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4A999-9B59-45CD-AE1C-93CFB77B57AE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0D6A-01AA-43BF-B2D8-7E51D05A2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4A999-9B59-45CD-AE1C-93CFB77B57AE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0D6A-01AA-43BF-B2D8-7E51D05A2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4A999-9B59-45CD-AE1C-93CFB77B57AE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0D6A-01AA-43BF-B2D8-7E51D05A2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4A999-9B59-45CD-AE1C-93CFB77B57AE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0D6A-01AA-43BF-B2D8-7E51D05A2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4A999-9B59-45CD-AE1C-93CFB77B57AE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0D6A-01AA-43BF-B2D8-7E51D05A2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4A999-9B59-45CD-AE1C-93CFB77B57AE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0D6A-01AA-43BF-B2D8-7E51D05A2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4A999-9B59-45CD-AE1C-93CFB77B57AE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0D6A-01AA-43BF-B2D8-7E51D05A2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4A999-9B59-45CD-AE1C-93CFB77B57AE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0D6A-01AA-43BF-B2D8-7E51D05A2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4A999-9B59-45CD-AE1C-93CFB77B57AE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0D6A-01AA-43BF-B2D8-7E51D05A2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4A999-9B59-45CD-AE1C-93CFB77B57AE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0D6A-01AA-43BF-B2D8-7E51D05A2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4A999-9B59-45CD-AE1C-93CFB77B57AE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40D6A-01AA-43BF-B2D8-7E51D05A27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da Além do Sangue d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696744" cy="506487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Nada Além do Sangue de Jesus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6480720" cy="5472608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posso me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lavar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precioso sangue de Jesus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Outra vez me renderei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precioso sangue de Jesus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Refrão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Oh! precioso sangue  Faz-me branco como a neve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Não há fonte igual a Ti  Nada além do sangue de Jesus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Esperança e paz procuro  Sempre no sangue de Jesus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me santificou  Nada além do sangue de Jesus 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Glória! Glória! Ao Teu Nome  Glória pelo sangue de Jesus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o meu louvor Te entrego  Glória pelo sangue de Jesus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pt-B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87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Nada Além do Sangue de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Nada Além do Sangue de Jesus </dc:title>
  <dc:creator>mary</dc:creator>
  <cp:lastModifiedBy>mary</cp:lastModifiedBy>
  <cp:revision>5</cp:revision>
  <dcterms:created xsi:type="dcterms:W3CDTF">2018-05-04T22:24:14Z</dcterms:created>
  <dcterms:modified xsi:type="dcterms:W3CDTF">2018-05-05T12:35:31Z</dcterms:modified>
</cp:coreProperties>
</file>