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41AF5-0E16-4C6D-8F09-6FCFF623584F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396B-C035-44F4-BE2C-80C1B72FEA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faith looks up to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Fe Contempla A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 Fe </a:t>
            </a:r>
            <a:r>
              <a:rPr lang="en-US" b="1" dirty="0" err="1" smtClean="0"/>
              <a:t>Contempla</a:t>
            </a:r>
            <a:r>
              <a:rPr lang="en-US" b="1" dirty="0" smtClean="0"/>
              <a:t> A Ti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5112568" cy="5256584"/>
          </a:xfrm>
        </p:spPr>
        <p:txBody>
          <a:bodyPr>
            <a:norm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fe contempla a ti Cordero celestial, mi Salvador,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oye mi petición, quita mi transgresión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 tu posesión desde hoy Señor.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débil corazón tu gracia pueda dar fe y valor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Moriste tú por mí, sea mi amor a ti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y ferviente así, cual vivo ardor.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senda oscura voy, no veo en derredor,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me guiarás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Enjuga mi llorar, mi noche haz brillar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así no pueda errar de ti jamás.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Fe Contempla A 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Fe Contempla A Ti </dc:title>
  <dc:creator>mary</dc:creator>
  <cp:lastModifiedBy>mary</cp:lastModifiedBy>
  <cp:revision>4</cp:revision>
  <dcterms:created xsi:type="dcterms:W3CDTF">2018-05-31T22:26:47Z</dcterms:created>
  <dcterms:modified xsi:type="dcterms:W3CDTF">2018-05-31T22:39:38Z</dcterms:modified>
</cp:coreProperties>
</file>