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1BDC-C042-47BD-BBFE-18AA57E3A3E7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5873-B8B3-49E3-B4B8-5EA95930A5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9468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 guía É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116632"/>
            <a:ext cx="2448272" cy="3600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 </a:t>
            </a:r>
            <a:r>
              <a:rPr lang="en-US" b="1" dirty="0" err="1" smtClean="0"/>
              <a:t>guía</a:t>
            </a:r>
            <a:r>
              <a:rPr lang="en-US" b="1" dirty="0" smtClean="0"/>
              <a:t> </a:t>
            </a:r>
            <a:r>
              <a:rPr lang="en-US" b="1" dirty="0" err="1" smtClean="0"/>
              <a:t>Él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5816" y="692696"/>
            <a:ext cx="5976664" cy="59766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 guía El con cuánto amor; Me guía siempre mi Señor</a:t>
            </a:r>
            <a:r>
              <a:rPr lang="es-E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s-E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es-E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Haré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esfuerzo en serle fiel  Con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cuánto amor me guía El. </a:t>
            </a:r>
            <a:endParaRPr lang="es-ES" sz="1800" b="1" strike="sngStrik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strike="sngStrik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strike="sngStrik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>
                <a:solidFill>
                  <a:srgbClr val="FF0000"/>
                </a:solidFill>
              </a:rPr>
              <a:t>Me guía El, me guía El. Con cuánto amor me guía El; </a:t>
            </a:r>
            <a:r>
              <a:rPr lang="es-ES" sz="1800" b="1" dirty="0" smtClean="0">
                <a:solidFill>
                  <a:srgbClr val="FF0000"/>
                </a:solidFill>
              </a:rPr>
              <a:t>             No </a:t>
            </a:r>
            <a:r>
              <a:rPr lang="es-ES" sz="1800" b="1" dirty="0">
                <a:solidFill>
                  <a:srgbClr val="FF0000"/>
                </a:solidFill>
              </a:rPr>
              <a:t>abrigo dudas ni temor, Pues me conduce el buen Pastor. 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el abismo del dolor O donde intenso brilla el sol,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En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dulce paz o en lucha cruel, Con gran bondad me guía El.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mano quiero yo tomar,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Jesús,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nunca vacilar,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Cumpliendo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fidelidad Su sabia y santa voluntad.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la carrera al terminar,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así el  triunfo he de avisar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No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habrá ni dudas ni temor Pues me guiará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buen Pastor.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133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 guía Él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guía Él</dc:title>
  <dc:creator>mary</dc:creator>
  <cp:lastModifiedBy>mary</cp:lastModifiedBy>
  <cp:revision>11</cp:revision>
  <dcterms:created xsi:type="dcterms:W3CDTF">2018-05-28T15:31:28Z</dcterms:created>
  <dcterms:modified xsi:type="dcterms:W3CDTF">2018-05-29T00:29:30Z</dcterms:modified>
</cp:coreProperties>
</file>