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C90E-82D2-4EBD-9A2F-C46C601B747C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31EA-E8D4-4D8B-87A3-B0CE398D5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C90E-82D2-4EBD-9A2F-C46C601B747C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31EA-E8D4-4D8B-87A3-B0CE398D5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C90E-82D2-4EBD-9A2F-C46C601B747C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31EA-E8D4-4D8B-87A3-B0CE398D5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C90E-82D2-4EBD-9A2F-C46C601B747C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31EA-E8D4-4D8B-87A3-B0CE398D5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C90E-82D2-4EBD-9A2F-C46C601B747C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31EA-E8D4-4D8B-87A3-B0CE398D5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C90E-82D2-4EBD-9A2F-C46C601B747C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31EA-E8D4-4D8B-87A3-B0CE398D5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C90E-82D2-4EBD-9A2F-C46C601B747C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31EA-E8D4-4D8B-87A3-B0CE398D5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C90E-82D2-4EBD-9A2F-C46C601B747C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31EA-E8D4-4D8B-87A3-B0CE398D5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C90E-82D2-4EBD-9A2F-C46C601B747C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31EA-E8D4-4D8B-87A3-B0CE398D5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C90E-82D2-4EBD-9A2F-C46C601B747C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31EA-E8D4-4D8B-87A3-B0CE398D5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C90E-82D2-4EBD-9A2F-C46C601B747C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31EA-E8D4-4D8B-87A3-B0CE398D5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C90E-82D2-4EBD-9A2F-C46C601B747C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331EA-E8D4-4D8B-87A3-B0CE398D5D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만왕의 왕 내 주께서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Me Hirió El Pec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116632"/>
            <a:ext cx="4248472" cy="36247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 </a:t>
            </a:r>
            <a:r>
              <a:rPr lang="en-US" b="1" dirty="0" err="1" smtClean="0"/>
              <a:t>Hirió</a:t>
            </a:r>
            <a:r>
              <a:rPr lang="en-US" b="1" dirty="0" smtClean="0"/>
              <a:t> El </a:t>
            </a:r>
            <a:r>
              <a:rPr lang="en-US" b="1" dirty="0" err="1" smtClean="0"/>
              <a:t>Pecado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7448872" cy="5760640"/>
          </a:xfrm>
        </p:spPr>
        <p:txBody>
          <a:bodyPr>
            <a:no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Me hirió el pecado, fui a Jesús  Mostré le mi dolor;</a:t>
            </a:r>
            <a:br>
              <a:rPr lang="es-ES" sz="1800" b="1" dirty="0" smtClean="0">
                <a:solidFill>
                  <a:schemeClr val="tx1"/>
                </a:solidFill>
              </a:rPr>
            </a:br>
            <a:r>
              <a:rPr lang="es-ES" sz="1800" b="1" dirty="0" smtClean="0">
                <a:solidFill>
                  <a:schemeClr val="tx1"/>
                </a:solidFill>
              </a:rPr>
              <a:t>Perdido, errante, vi su luz,  Bendígame en su amor.</a:t>
            </a:r>
            <a:br>
              <a:rPr lang="es-ES" sz="1800" b="1" dirty="0" smtClean="0">
                <a:solidFill>
                  <a:schemeClr val="tx1"/>
                </a:solidFill>
              </a:rPr>
            </a:b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rgbClr val="FF0000"/>
                </a:solidFill>
              </a:rPr>
              <a:t>Coro</a:t>
            </a:r>
            <a:br>
              <a:rPr lang="es-ES" sz="1800" b="1" dirty="0" smtClean="0">
                <a:solidFill>
                  <a:srgbClr val="FF0000"/>
                </a:solidFill>
              </a:rPr>
            </a:br>
            <a:r>
              <a:rPr lang="es-ES" sz="1800" b="1" dirty="0" smtClean="0">
                <a:solidFill>
                  <a:srgbClr val="FF0000"/>
                </a:solidFill>
              </a:rPr>
              <a:t>En la cruz, en la cruz, do primero vi la luz,  Y las manchas de mi alma yo lavé;</a:t>
            </a:r>
            <a:br>
              <a:rPr lang="es-ES" sz="1800" b="1" dirty="0" smtClean="0">
                <a:solidFill>
                  <a:srgbClr val="FF0000"/>
                </a:solidFill>
              </a:rPr>
            </a:br>
            <a:r>
              <a:rPr lang="es-ES" sz="1800" b="1" dirty="0" smtClean="0">
                <a:solidFill>
                  <a:srgbClr val="FF0000"/>
                </a:solidFill>
              </a:rPr>
              <a:t>Fue allí, por fe do vi a Jesús  Y siempre feliz con Él seré.</a:t>
            </a:r>
            <a:r>
              <a:rPr lang="es-ES" sz="1800" b="1" dirty="0" smtClean="0">
                <a:solidFill>
                  <a:schemeClr val="tx1"/>
                </a:solidFill>
              </a:rPr>
              <a:t/>
            </a:r>
            <a:br>
              <a:rPr lang="es-ES" sz="1800" b="1" dirty="0" smtClean="0">
                <a:solidFill>
                  <a:schemeClr val="tx1"/>
                </a:solidFill>
              </a:rPr>
            </a:b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/>
            </a:r>
            <a:br>
              <a:rPr lang="es-ES" sz="1800" b="1" dirty="0" smtClean="0">
                <a:solidFill>
                  <a:schemeClr val="tx1"/>
                </a:solidFill>
              </a:rPr>
            </a:br>
            <a:r>
              <a:rPr lang="es-ES" sz="1800" b="1" dirty="0" smtClean="0">
                <a:solidFill>
                  <a:schemeClr val="tx1"/>
                </a:solidFill>
              </a:rPr>
              <a:t>Sobre una cruz, mi buen Señor,  Su sangre derramó,</a:t>
            </a:r>
            <a:br>
              <a:rPr lang="es-ES" sz="1800" b="1" dirty="0" smtClean="0">
                <a:solidFill>
                  <a:schemeClr val="tx1"/>
                </a:solidFill>
              </a:rPr>
            </a:br>
            <a:r>
              <a:rPr lang="es-ES" sz="1800" b="1" dirty="0" smtClean="0">
                <a:solidFill>
                  <a:schemeClr val="tx1"/>
                </a:solidFill>
              </a:rPr>
              <a:t>Por este pobre pecador,  A quien así salvó.</a:t>
            </a:r>
            <a:br>
              <a:rPr lang="es-ES" sz="1800" b="1" dirty="0" smtClean="0">
                <a:solidFill>
                  <a:schemeClr val="tx1"/>
                </a:solidFill>
              </a:rPr>
            </a:b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/>
            </a:r>
            <a:br>
              <a:rPr lang="es-ES" sz="1800" b="1" dirty="0" smtClean="0">
                <a:solidFill>
                  <a:schemeClr val="tx1"/>
                </a:solidFill>
              </a:rPr>
            </a:br>
            <a:r>
              <a:rPr lang="es-ES" sz="1800" b="1" dirty="0" smtClean="0">
                <a:solidFill>
                  <a:schemeClr val="tx1"/>
                </a:solidFill>
              </a:rPr>
              <a:t>Venció la muerte con poder,  Y al cielo se exaltó;</a:t>
            </a:r>
            <a:br>
              <a:rPr lang="es-ES" sz="1800" b="1" dirty="0" smtClean="0">
                <a:solidFill>
                  <a:schemeClr val="tx1"/>
                </a:solidFill>
              </a:rPr>
            </a:br>
            <a:r>
              <a:rPr lang="es-ES" sz="1800" b="1" dirty="0" smtClean="0">
                <a:solidFill>
                  <a:schemeClr val="tx1"/>
                </a:solidFill>
              </a:rPr>
              <a:t>Confiar en Él es mi placer,  Morir no temo yo.</a:t>
            </a:r>
            <a:br>
              <a:rPr lang="es-ES" sz="1800" b="1" dirty="0" smtClean="0">
                <a:solidFill>
                  <a:schemeClr val="tx1"/>
                </a:solidFill>
              </a:rPr>
            </a:b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/>
            </a:r>
            <a:br>
              <a:rPr lang="es-ES" sz="1800" b="1" dirty="0" smtClean="0">
                <a:solidFill>
                  <a:schemeClr val="tx1"/>
                </a:solidFill>
              </a:rPr>
            </a:br>
            <a:r>
              <a:rPr lang="es-ES" sz="1800" b="1" dirty="0" smtClean="0">
                <a:solidFill>
                  <a:schemeClr val="tx1"/>
                </a:solidFill>
              </a:rPr>
              <a:t>Aunque Él se fue, solo no estoy,  Mandó al Consolador;</a:t>
            </a:r>
            <a:br>
              <a:rPr lang="es-ES" sz="1800" b="1" dirty="0" smtClean="0">
                <a:solidFill>
                  <a:schemeClr val="tx1"/>
                </a:solidFill>
              </a:rPr>
            </a:br>
            <a:r>
              <a:rPr lang="es-ES" sz="1800" b="1" dirty="0" smtClean="0">
                <a:solidFill>
                  <a:schemeClr val="tx1"/>
                </a:solidFill>
              </a:rPr>
              <a:t>Divino Espíritu que hoy,  Me da perfecto amor. </a:t>
            </a:r>
            <a:br>
              <a:rPr lang="es-ES" sz="1800" b="1" dirty="0" smtClean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Me Hirió El Pecado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Hirió El Pecado</dc:title>
  <dc:creator>mary</dc:creator>
  <cp:lastModifiedBy>mary</cp:lastModifiedBy>
  <cp:revision>2</cp:revision>
  <dcterms:created xsi:type="dcterms:W3CDTF">2018-05-17T14:25:52Z</dcterms:created>
  <dcterms:modified xsi:type="dcterms:W3CDTF">2018-05-17T14:42:49Z</dcterms:modified>
</cp:coreProperties>
</file>