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487C-784A-4E1E-AF9B-B97DE7D1DD9E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0BE58-C645-423F-8CE5-1C8BCE47AD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487C-784A-4E1E-AF9B-B97DE7D1DD9E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0BE58-C645-423F-8CE5-1C8BCE47AD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487C-784A-4E1E-AF9B-B97DE7D1DD9E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0BE58-C645-423F-8CE5-1C8BCE47AD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487C-784A-4E1E-AF9B-B97DE7D1DD9E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0BE58-C645-423F-8CE5-1C8BCE47AD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487C-784A-4E1E-AF9B-B97DE7D1DD9E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0BE58-C645-423F-8CE5-1C8BCE47AD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487C-784A-4E1E-AF9B-B97DE7D1DD9E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0BE58-C645-423F-8CE5-1C8BCE47AD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487C-784A-4E1E-AF9B-B97DE7D1DD9E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0BE58-C645-423F-8CE5-1C8BCE47AD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487C-784A-4E1E-AF9B-B97DE7D1DD9E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0BE58-C645-423F-8CE5-1C8BCE47AD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487C-784A-4E1E-AF9B-B97DE7D1DD9E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0BE58-C645-423F-8CE5-1C8BCE47AD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487C-784A-4E1E-AF9B-B97DE7D1DD9E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0BE58-C645-423F-8CE5-1C8BCE47AD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487C-784A-4E1E-AF9B-B97DE7D1DD9E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0BE58-C645-423F-8CE5-1C8BCE47AD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B487C-784A-4E1E-AF9B-B97DE7D1DD9E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0BE58-C645-423F-8CE5-1C8BCE47AD7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ravilhosa Graç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104456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Maravilhosa</a:t>
            </a:r>
            <a:r>
              <a:rPr lang="en-US" b="1" dirty="0" smtClean="0"/>
              <a:t> </a:t>
            </a:r>
            <a:r>
              <a:rPr lang="en-US" b="1" dirty="0" err="1" smtClean="0"/>
              <a:t>Graça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484784"/>
            <a:ext cx="6840760" cy="4248472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pt-BR" b="1" dirty="0" smtClean="0">
                <a:solidFill>
                  <a:schemeClr val="tx1"/>
                </a:solidFill>
              </a:rPr>
              <a:t>Maravilhosa graça que perdido me encontrou</a:t>
            </a:r>
            <a:br>
              <a:rPr lang="pt-BR" b="1" dirty="0" smtClean="0">
                <a:solidFill>
                  <a:schemeClr val="tx1"/>
                </a:solidFill>
              </a:rPr>
            </a:br>
            <a:r>
              <a:rPr lang="pt-BR" b="1" dirty="0" smtClean="0">
                <a:solidFill>
                  <a:schemeClr val="tx1"/>
                </a:solidFill>
              </a:rPr>
              <a:t>Estando cego pude ver, cristo me resgatou</a:t>
            </a:r>
            <a:br>
              <a:rPr lang="pt-BR" b="1" dirty="0" smtClean="0">
                <a:solidFill>
                  <a:schemeClr val="tx1"/>
                </a:solidFill>
              </a:rPr>
            </a:br>
            <a:endParaRPr lang="pt-BR" b="1" dirty="0" smtClean="0">
              <a:solidFill>
                <a:schemeClr val="tx1"/>
              </a:solidFill>
            </a:endParaRP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Quando </a:t>
            </a:r>
            <a:r>
              <a:rPr lang="pt-BR" b="1" dirty="0" smtClean="0">
                <a:solidFill>
                  <a:schemeClr val="tx1"/>
                </a:solidFill>
              </a:rPr>
              <a:t>tua graça me tocou, do medo me livrou</a:t>
            </a:r>
            <a:br>
              <a:rPr lang="pt-BR" b="1" dirty="0" smtClean="0">
                <a:solidFill>
                  <a:schemeClr val="tx1"/>
                </a:solidFill>
              </a:rPr>
            </a:br>
            <a:r>
              <a:rPr lang="pt-BR" b="1" dirty="0" smtClean="0">
                <a:solidFill>
                  <a:schemeClr val="tx1"/>
                </a:solidFill>
              </a:rPr>
              <a:t>Quão preciosa é pra mim, a graça do senhor</a:t>
            </a:r>
            <a:br>
              <a:rPr lang="pt-BR" b="1" dirty="0" smtClean="0">
                <a:solidFill>
                  <a:schemeClr val="tx1"/>
                </a:solidFill>
              </a:rPr>
            </a:br>
            <a:r>
              <a:rPr lang="pt-BR" b="1" dirty="0" smtClean="0">
                <a:solidFill>
                  <a:schemeClr val="tx1"/>
                </a:solidFill>
              </a:rPr>
              <a:t/>
            </a:r>
            <a:br>
              <a:rPr lang="pt-BR" b="1" dirty="0" smtClean="0">
                <a:solidFill>
                  <a:schemeClr val="tx1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Liberto eu fui de uma </a:t>
            </a:r>
            <a:r>
              <a:rPr lang="pt-BR" b="1" dirty="0" smtClean="0">
                <a:solidFill>
                  <a:srgbClr val="FF0000"/>
                </a:solidFill>
              </a:rPr>
              <a:t>prisão  Meu </a:t>
            </a:r>
            <a:r>
              <a:rPr lang="pt-BR" b="1" dirty="0" smtClean="0">
                <a:solidFill>
                  <a:srgbClr val="FF0000"/>
                </a:solidFill>
              </a:rPr>
              <a:t>salvador me resgatou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Misericordia e </a:t>
            </a:r>
            <a:r>
              <a:rPr lang="pt-BR" b="1" dirty="0" smtClean="0">
                <a:solidFill>
                  <a:srgbClr val="FF0000"/>
                </a:solidFill>
              </a:rPr>
              <a:t>perdão  Eterno </a:t>
            </a:r>
            <a:r>
              <a:rPr lang="pt-BR" b="1" dirty="0" smtClean="0">
                <a:solidFill>
                  <a:srgbClr val="FF0000"/>
                </a:solidFill>
              </a:rPr>
              <a:t>amor e redenção</a:t>
            </a:r>
            <a:r>
              <a:rPr lang="pt-BR" b="1" dirty="0" smtClean="0">
                <a:solidFill>
                  <a:schemeClr val="tx1"/>
                </a:solidFill>
              </a:rPr>
              <a:t/>
            </a:r>
            <a:br>
              <a:rPr lang="pt-BR" b="1" dirty="0" smtClean="0">
                <a:solidFill>
                  <a:schemeClr val="tx1"/>
                </a:solidFill>
              </a:rPr>
            </a:br>
            <a:r>
              <a:rPr lang="pt-BR" b="1" dirty="0" smtClean="0">
                <a:solidFill>
                  <a:schemeClr val="tx1"/>
                </a:solidFill>
              </a:rPr>
              <a:t/>
            </a:r>
            <a:br>
              <a:rPr lang="pt-BR" b="1" dirty="0" smtClean="0">
                <a:solidFill>
                  <a:schemeClr val="tx1"/>
                </a:solidFill>
              </a:rPr>
            </a:br>
            <a:r>
              <a:rPr lang="pt-BR" b="1" dirty="0" smtClean="0">
                <a:solidFill>
                  <a:schemeClr val="tx1"/>
                </a:solidFill>
              </a:rPr>
              <a:t>Deus prometeu o melhor pra mim e nele esperarei</a:t>
            </a:r>
            <a:br>
              <a:rPr lang="pt-BR" b="1" dirty="0" smtClean="0">
                <a:solidFill>
                  <a:schemeClr val="tx1"/>
                </a:solidFill>
              </a:rPr>
            </a:br>
            <a:r>
              <a:rPr lang="pt-BR" b="1" dirty="0" smtClean="0">
                <a:solidFill>
                  <a:schemeClr val="tx1"/>
                </a:solidFill>
              </a:rPr>
              <a:t>Escudo e força ele será enquanto eu viver</a:t>
            </a:r>
            <a:br>
              <a:rPr lang="pt-BR" b="1" dirty="0" smtClean="0">
                <a:solidFill>
                  <a:schemeClr val="tx1"/>
                </a:solidFill>
              </a:rPr>
            </a:br>
            <a:r>
              <a:rPr lang="pt-BR" b="1" dirty="0" smtClean="0">
                <a:solidFill>
                  <a:schemeClr val="tx1"/>
                </a:solidFill>
              </a:rPr>
              <a:t/>
            </a:r>
            <a:br>
              <a:rPr lang="pt-BR" b="1" dirty="0" smtClean="0">
                <a:solidFill>
                  <a:schemeClr val="tx1"/>
                </a:solidFill>
              </a:rPr>
            </a:br>
            <a:r>
              <a:rPr lang="pt-BR" b="1" dirty="0" smtClean="0">
                <a:solidFill>
                  <a:schemeClr val="tx1"/>
                </a:solidFill>
              </a:rPr>
              <a:t>Se o meu mundo se acabar e o sol não mais brilhar</a:t>
            </a:r>
            <a:br>
              <a:rPr lang="pt-BR" b="1" dirty="0" smtClean="0">
                <a:solidFill>
                  <a:schemeClr val="tx1"/>
                </a:solidFill>
              </a:rPr>
            </a:br>
            <a:r>
              <a:rPr lang="pt-BR" b="1" dirty="0" smtClean="0">
                <a:solidFill>
                  <a:schemeClr val="tx1"/>
                </a:solidFill>
              </a:rPr>
              <a:t>O Deus que um dia me chamou</a:t>
            </a:r>
            <a:br>
              <a:rPr lang="pt-BR" b="1" dirty="0" smtClean="0">
                <a:solidFill>
                  <a:schemeClr val="tx1"/>
                </a:solidFill>
              </a:rPr>
            </a:br>
            <a:r>
              <a:rPr lang="pt-BR" b="1" dirty="0" smtClean="0">
                <a:solidFill>
                  <a:schemeClr val="tx1"/>
                </a:solidFill>
              </a:rPr>
              <a:t>Será pra sempre </a:t>
            </a:r>
            <a:r>
              <a:rPr lang="pt-BR" b="1" dirty="0" smtClean="0">
                <a:solidFill>
                  <a:schemeClr val="tx1"/>
                </a:solidFill>
              </a:rPr>
              <a:t>meu(x4)    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8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Maravilhosa Graça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Maravilhosa Graça</dc:title>
  <dc:creator>mary</dc:creator>
  <cp:lastModifiedBy>mary</cp:lastModifiedBy>
  <cp:revision>4</cp:revision>
  <dcterms:created xsi:type="dcterms:W3CDTF">2018-05-05T19:26:17Z</dcterms:created>
  <dcterms:modified xsi:type="dcterms:W3CDTF">2018-05-07T14:37:27Z</dcterms:modified>
</cp:coreProperties>
</file>