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3D501-818A-4ABB-99FA-6916F84FDA07}" type="datetimeFigureOut">
              <a:rPr lang="en-US" smtClean="0"/>
              <a:t>5/8/2018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0428A-2F39-404F-8AAA-7B8CDE0813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sus m'a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476672"/>
            <a:ext cx="3024336" cy="476672"/>
          </a:xfrm>
        </p:spPr>
        <p:txBody>
          <a:bodyPr>
            <a:noAutofit/>
          </a:bodyPr>
          <a:lstStyle/>
          <a:p>
            <a:r>
              <a:rPr lang="fr-FR" sz="4000" b="1" dirty="0" smtClean="0"/>
              <a:t>Jésus m'aime</a:t>
            </a:r>
            <a:endParaRPr lang="en-US" sz="4000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827584" y="1412776"/>
            <a:ext cx="3384376" cy="3600400"/>
          </a:xfrm>
        </p:spPr>
        <p:txBody>
          <a:bodyPr>
            <a:noAutofit/>
          </a:bodyPr>
          <a:lstStyle/>
          <a:p>
            <a:pPr algn="l"/>
            <a:r>
              <a:rPr lang="fr-F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 aime le petits                         C'est  la bible qui le dit               Tous les enfants  son à Lui      et  je sais  qu‘il  m'aime aussi</a:t>
            </a: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Chorus                                                   Oui, Jésus m'aime                  </a:t>
            </a:r>
            <a:r>
              <a:rPr lang="fr-FR" sz="2000" b="1" dirty="0" smtClean="0">
                <a:solidFill>
                  <a:srgbClr val="FF0000"/>
                </a:solidFill>
              </a:rPr>
              <a:t>Oui, Jésus m'aime                        Oui, Jésus m'aime                    </a:t>
            </a:r>
            <a:r>
              <a:rPr lang="fr-FR" sz="2000" b="1" dirty="0" smtClean="0">
                <a:solidFill>
                  <a:srgbClr val="FF0000"/>
                </a:solidFill>
              </a:rPr>
              <a:t>la bible me le dit          </a:t>
            </a:r>
            <a:endParaRPr lang="fr-F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42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 m'aime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 m'aime, ce que je sais</dc:title>
  <dc:creator>mary</dc:creator>
  <cp:lastModifiedBy>mary</cp:lastModifiedBy>
  <cp:revision>9</cp:revision>
  <dcterms:created xsi:type="dcterms:W3CDTF">2018-05-08T15:23:39Z</dcterms:created>
  <dcterms:modified xsi:type="dcterms:W3CDTF">2018-05-08T17:45:28Z</dcterms:modified>
</cp:coreProperties>
</file>