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6EFA5-33F7-4614-B6B2-6702160B24C1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0D5CF-ADC7-49B9-92D3-81242B86F8C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ésus a tout pay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260648"/>
            <a:ext cx="4032448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Jésus</a:t>
            </a:r>
            <a:r>
              <a:rPr lang="en-US" b="1" dirty="0" smtClean="0"/>
              <a:t>  a  tout </a:t>
            </a:r>
            <a:r>
              <a:rPr lang="en-US" b="1" dirty="0" err="1" smtClean="0"/>
              <a:t>payé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5472608" cy="5616624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Entends-tu sa douce voix, Mon enfant, prends ma main,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Bien que faible, viens à moi Tu trouveras ton soutien</a:t>
            </a:r>
            <a:endParaRPr lang="fr-FR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Jésus a tout payé  Ma dette est acquittée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La marque du péché effacée  Mon âme est purifiée</a:t>
            </a:r>
            <a:r>
              <a:rPr lang="fr-FR" sz="1800" dirty="0" smtClean="0"/>
              <a:t/>
            </a:r>
            <a:br>
              <a:rPr lang="fr-FR" sz="1800" dirty="0" smtClean="0"/>
            </a:br>
            <a:endParaRPr lang="fr-FR" sz="1800" dirty="0" smtClean="0"/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Dénué de tout mérite  Mais de grâce comblé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le sang de Christ j’hérite  D’un habit de sainteté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Seigneur, seule ta grandeur  Soutient les miséreux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Peut briser les cœurs de pierre  Et purifier le lépreux</a:t>
            </a:r>
            <a:endParaRPr lang="fr-FR" sz="18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grand jour devant le trône  En lui, glorifié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 mourut pour mon âme  À jamais je le louerai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  a  tout payé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a tout payé </dc:title>
  <dc:creator>mary</dc:creator>
  <cp:lastModifiedBy>mary</cp:lastModifiedBy>
  <cp:revision>9</cp:revision>
  <dcterms:created xsi:type="dcterms:W3CDTF">2018-05-25T18:47:09Z</dcterms:created>
  <dcterms:modified xsi:type="dcterms:W3CDTF">2018-05-25T21:31:07Z</dcterms:modified>
</cp:coreProperties>
</file>