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A4CE-5214-4650-893E-A4397B88FE9D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AC32B-3780-430F-9276-27A41157A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zieh zum Kreuze m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336704" cy="54867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Jesus</a:t>
            </a:r>
            <a:r>
              <a:rPr lang="de-DE" sz="4000" b="1" dirty="0" smtClean="0"/>
              <a:t>, </a:t>
            </a:r>
            <a:r>
              <a:rPr lang="de-DE" sz="4000" b="1" dirty="0" smtClean="0"/>
              <a:t>zieh zum Kreuze mich</a:t>
            </a:r>
            <a:endParaRPr lang="de-DE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980728"/>
            <a:ext cx="7704856" cy="504056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Jesu, zieh zum Kreuze mich,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die Quelle fließet,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zum Heil der Sünder sich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 so frei ergießet.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Hin zum Kreuz, hin zum Kreuz,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all mein Sehnen gehe,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bis </a:t>
            </a:r>
            <a:r>
              <a:rPr lang="de-DE" sz="1800" b="1" dirty="0" smtClean="0">
                <a:solidFill>
                  <a:srgbClr val="FF0000"/>
                </a:solidFill>
              </a:rPr>
              <a:t>vor Gottes Throne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ich triumphierend stehe.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Zu dem Kreuz ich bebend kam,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hilflos, schuldbeladen;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dem blutbefleckten Stamm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ward ich frei von Schaden.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Nach dem Kreuze laß mich schaun,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laß den Herrn mich sehen;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will nur dem Opfer traun,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 am Kreuz geschehen.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Von dem Kreuze rühme ich;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das Kreuz ich wage;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Krone harrt auf mich,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das Kreuz ich trage.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131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zieh zum Kreuze mich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halt mich nah beim Kreuz</dc:title>
  <dc:creator>mary</dc:creator>
  <cp:lastModifiedBy>mary</cp:lastModifiedBy>
  <cp:revision>8</cp:revision>
  <dcterms:created xsi:type="dcterms:W3CDTF">2018-05-12T17:25:45Z</dcterms:created>
  <dcterms:modified xsi:type="dcterms:W3CDTF">2022-05-23T22:23:44Z</dcterms:modified>
</cp:coreProperties>
</file>