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D73D-6B81-4A47-917D-0FD2494DF4CF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57A8F-A38A-4532-8EDF-FDEEAEE6C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D73D-6B81-4A47-917D-0FD2494DF4CF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57A8F-A38A-4532-8EDF-FDEEAEE6C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D73D-6B81-4A47-917D-0FD2494DF4CF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57A8F-A38A-4532-8EDF-FDEEAEE6C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D73D-6B81-4A47-917D-0FD2494DF4CF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57A8F-A38A-4532-8EDF-FDEEAEE6C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D73D-6B81-4A47-917D-0FD2494DF4CF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57A8F-A38A-4532-8EDF-FDEEAEE6C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D73D-6B81-4A47-917D-0FD2494DF4CF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57A8F-A38A-4532-8EDF-FDEEAEE6C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D73D-6B81-4A47-917D-0FD2494DF4CF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57A8F-A38A-4532-8EDF-FDEEAEE6C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D73D-6B81-4A47-917D-0FD2494DF4CF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57A8F-A38A-4532-8EDF-FDEEAEE6C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D73D-6B81-4A47-917D-0FD2494DF4CF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57A8F-A38A-4532-8EDF-FDEEAEE6C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D73D-6B81-4A47-917D-0FD2494DF4CF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57A8F-A38A-4532-8EDF-FDEEAEE6C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D73D-6B81-4A47-917D-0FD2494DF4CF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57A8F-A38A-4532-8EDF-FDEEAEE6C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ED73D-6B81-4A47-917D-0FD2494DF4CF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57A8F-A38A-4532-8EDF-FDEEAEE6C13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zahlt die Schul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4752528" cy="3326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Jesus </a:t>
            </a:r>
            <a:r>
              <a:rPr lang="en-US" b="1" dirty="0" err="1" smtClean="0"/>
              <a:t>zahlt</a:t>
            </a:r>
            <a:r>
              <a:rPr lang="en-US" b="1" dirty="0" smtClean="0"/>
              <a:t> die </a:t>
            </a:r>
            <a:r>
              <a:rPr lang="en-US" b="1" dirty="0" err="1" smtClean="0"/>
              <a:t>Schuld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7488832" cy="489654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Heiland sagt zu mir,  Du hast nur wenig Kraft,                      Kind der Schwachheit, wach und bet, ich bin's der alles schafft 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b="1" dirty="0" smtClean="0">
              <a:solidFill>
                <a:srgbClr val="FF0000"/>
              </a:solidFill>
            </a:endParaRP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Jesus zahlt die Schuld, Ihm dank ich</a:t>
            </a:r>
            <a:r>
              <a:rPr lang="de-DE" b="1" dirty="0" smtClean="0">
                <a:solidFill>
                  <a:srgbClr val="FF0000"/>
                </a:solidFill>
              </a:rPr>
              <a:t> allein</a:t>
            </a:r>
            <a:endParaRPr lang="de-DE" b="1" dirty="0" smtClean="0">
              <a:solidFill>
                <a:srgbClr val="FF0000"/>
              </a:solidFill>
            </a:endParaRP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Ist die Schuld wie Blut so rot, nur Jesus macht sie rein!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Nichts Gutes ist an mir  für deine Gnade da,                                   meine Kleider wasch' ich weiß  im  Blut von Golgatha 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steh ich vor dem Thron, vollkommen steh' ich dort,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starb für meine Seel, sag' ich sanft an diesem Ort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99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zahlt die Schuld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zahlt die Schuld</dc:title>
  <dc:creator>mary</dc:creator>
  <cp:lastModifiedBy>mary</cp:lastModifiedBy>
  <cp:revision>5</cp:revision>
  <dcterms:created xsi:type="dcterms:W3CDTF">2018-05-25T18:41:27Z</dcterms:created>
  <dcterms:modified xsi:type="dcterms:W3CDTF">2018-05-25T22:07:54Z</dcterms:modified>
</cp:coreProperties>
</file>