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0FC4A-50E6-4D28-9758-F6B914A01188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9347A-034B-4A95-AA49-5BA2874F77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9468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 me guí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476672"/>
            <a:ext cx="3168352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Jesús</a:t>
            </a:r>
            <a:r>
              <a:rPr lang="en-US" b="1" dirty="0" smtClean="0"/>
              <a:t> me </a:t>
            </a:r>
            <a:r>
              <a:rPr lang="en-US" b="1" dirty="0" err="1" smtClean="0"/>
              <a:t>guía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663280" y="1628800"/>
            <a:ext cx="6480720" cy="489654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t-BR" b="1" dirty="0" smtClean="0"/>
              <a:t>Jesus me guia. Que prazer! </a:t>
            </a:r>
          </a:p>
          <a:p>
            <a:r>
              <a:rPr lang="pt-BR" b="1" dirty="0" smtClean="0"/>
              <a:t>Palavras de consolação! </a:t>
            </a:r>
          </a:p>
          <a:p>
            <a:r>
              <a:rPr lang="pt-BR" b="1" dirty="0" smtClean="0"/>
              <a:t>Por onde for, no meu viver, </a:t>
            </a:r>
          </a:p>
          <a:p>
            <a:r>
              <a:rPr lang="pt-BR" b="1" dirty="0" smtClean="0"/>
              <a:t>Me guia sempre a sua mão. 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  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Jesus me guia. Que prazer!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É sua mão que me conduz.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Em cada passo do viver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Quem me dirige é meu Jesus.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Nas horas tristes de aflição </a:t>
            </a:r>
          </a:p>
          <a:p>
            <a:r>
              <a:rPr lang="pt-BR" b="1" dirty="0" smtClean="0"/>
              <a:t>Que a vida sempre a todos dá, </a:t>
            </a:r>
          </a:p>
          <a:p>
            <a:r>
              <a:rPr lang="pt-BR" b="1" dirty="0" smtClean="0"/>
              <a:t>Ou quando alegre o coração,</a:t>
            </a:r>
          </a:p>
          <a:p>
            <a:r>
              <a:rPr lang="pt-BR" b="1" dirty="0" smtClean="0"/>
              <a:t>O meu Jesus me guiará.</a:t>
            </a:r>
          </a:p>
          <a:p>
            <a:r>
              <a:rPr lang="pt-BR" b="1" dirty="0" smtClean="0"/>
              <a:t>Ajuda-me </a:t>
            </a:r>
            <a:r>
              <a:rPr lang="pt-BR" b="1" dirty="0" smtClean="0"/>
              <a:t>a não murmurar, </a:t>
            </a:r>
          </a:p>
          <a:p>
            <a:r>
              <a:rPr lang="pt-BR" b="1" dirty="0" smtClean="0"/>
              <a:t>Qualquer que seja a condição. </a:t>
            </a:r>
          </a:p>
          <a:p>
            <a:r>
              <a:rPr lang="pt-BR" b="1" dirty="0" smtClean="0"/>
              <a:t>Contente vou, me guiarás </a:t>
            </a:r>
          </a:p>
          <a:p>
            <a:r>
              <a:rPr lang="pt-BR" b="1" dirty="0" smtClean="0"/>
              <a:t>Por tua mui bondosa mão.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E, quando a morte a mim vier </a:t>
            </a:r>
          </a:p>
          <a:p>
            <a:r>
              <a:rPr lang="pt-BR" b="1" dirty="0" smtClean="0"/>
              <a:t>E a minha vida aqui ceifar,</a:t>
            </a:r>
          </a:p>
          <a:p>
            <a:r>
              <a:rPr lang="pt-BR" b="1" dirty="0" smtClean="0"/>
              <a:t>Por ti guardado, meu Senhor, </a:t>
            </a:r>
          </a:p>
          <a:p>
            <a:r>
              <a:rPr lang="pt-BR" b="1" dirty="0" smtClean="0"/>
              <a:t>Contigo irei então morar.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130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Jesús me guía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Jesús me guía</dc:title>
  <dc:creator>mary</dc:creator>
  <cp:lastModifiedBy>mary</cp:lastModifiedBy>
  <cp:revision>8</cp:revision>
  <dcterms:created xsi:type="dcterms:W3CDTF">2018-05-28T15:44:50Z</dcterms:created>
  <dcterms:modified xsi:type="dcterms:W3CDTF">2022-07-24T17:48:18Z</dcterms:modified>
</cp:coreProperties>
</file>