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2" d="100"/>
          <a:sy n="62" d="100"/>
        </p:scale>
        <p:origin x="-3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B99A-EADF-456A-8698-2A22DBDF5FAF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7F15-F315-44D4-99AB-956F5CCB8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B99A-EADF-456A-8698-2A22DBDF5FAF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7F15-F315-44D4-99AB-956F5CCB8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B99A-EADF-456A-8698-2A22DBDF5FAF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7F15-F315-44D4-99AB-956F5CCB8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B99A-EADF-456A-8698-2A22DBDF5FAF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7F15-F315-44D4-99AB-956F5CCB8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B99A-EADF-456A-8698-2A22DBDF5FAF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7F15-F315-44D4-99AB-956F5CCB8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B99A-EADF-456A-8698-2A22DBDF5FAF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7F15-F315-44D4-99AB-956F5CCB8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B99A-EADF-456A-8698-2A22DBDF5FAF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7F15-F315-44D4-99AB-956F5CCB8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B99A-EADF-456A-8698-2A22DBDF5FAF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7F15-F315-44D4-99AB-956F5CCB8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B99A-EADF-456A-8698-2A22DBDF5FAF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7F15-F315-44D4-99AB-956F5CCB8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B99A-EADF-456A-8698-2A22DBDF5FAF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7F15-F315-44D4-99AB-956F5CCB8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B99A-EADF-456A-8698-2A22DBDF5FAF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7F15-F315-44D4-99AB-956F5CCB8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8B99A-EADF-456A-8698-2A22DBDF5FAF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D7F15-F315-44D4-99AB-956F5CCB81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예수 사랑하심을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Jesus liebt m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0"/>
            <a:ext cx="3600400" cy="6206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Jesus </a:t>
            </a:r>
            <a:r>
              <a:rPr lang="en-US" b="1" dirty="0" err="1" smtClean="0"/>
              <a:t>liebt</a:t>
            </a:r>
            <a:r>
              <a:rPr lang="en-US" b="1" dirty="0" smtClean="0"/>
              <a:t> </a:t>
            </a:r>
            <a:r>
              <a:rPr lang="en-US" b="1" dirty="0" err="1" smtClean="0"/>
              <a:t>mich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3456384" cy="3168352"/>
          </a:xfrm>
        </p:spPr>
        <p:txBody>
          <a:bodyPr>
            <a:noAutofit/>
          </a:bodyPr>
          <a:lstStyle/>
          <a:p>
            <a:pPr algn="l"/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Jesus </a:t>
            </a: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liebt mich, ganz gewiss,</a:t>
            </a:r>
            <a:b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denn die Bibel sagt mir dies,</a:t>
            </a:r>
            <a:b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Alle </a:t>
            </a: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Kinder groß und klein, </a:t>
            </a: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läd't Er herzlich zu sich ein.</a:t>
            </a:r>
            <a:b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de-DE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de-DE" sz="2000" b="1" dirty="0" smtClean="0">
                <a:solidFill>
                  <a:srgbClr val="FF0000"/>
                </a:solidFill>
              </a:rPr>
              <a:t>Refrain</a:t>
            </a: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Ja, Jesus liebt mich!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Ja, Jesus liebt mich!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Ja, Jesus liebt mich!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Die </a:t>
            </a:r>
            <a:r>
              <a:rPr lang="de-DE" sz="2000" b="1" dirty="0" smtClean="0">
                <a:solidFill>
                  <a:srgbClr val="FF0000"/>
                </a:solidFill>
              </a:rPr>
              <a:t>Liebe Bibel </a:t>
            </a:r>
            <a:r>
              <a:rPr lang="de-DE" sz="2000" b="1" dirty="0" smtClean="0">
                <a:solidFill>
                  <a:srgbClr val="FF0000"/>
                </a:solidFill>
              </a:rPr>
              <a:t>sagt mir dies.</a:t>
            </a:r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de-DE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Jesus liebt mich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liebt mich</dc:title>
  <dc:creator>mary</dc:creator>
  <cp:lastModifiedBy>mary</cp:lastModifiedBy>
  <cp:revision>5</cp:revision>
  <dcterms:created xsi:type="dcterms:W3CDTF">2018-05-08T14:58:50Z</dcterms:created>
  <dcterms:modified xsi:type="dcterms:W3CDTF">2018-05-08T20:55:42Z</dcterms:modified>
</cp:coreProperties>
</file>