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EAED5-70E8-4FED-B66D-42B99AD648E6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A4DC3-A042-4A79-B40E-FB8942FED7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Pagó To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Pagó</a:t>
            </a:r>
            <a:r>
              <a:rPr lang="en-US" b="1" dirty="0" smtClean="0"/>
              <a:t> </a:t>
            </a:r>
            <a:r>
              <a:rPr lang="en-US" b="1" dirty="0" err="1" smtClean="0"/>
              <a:t>Todo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904656" cy="5544616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dice el salvador  Es poco tu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                                hijo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débil halla en mi  todo cuanto has menester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Todo debo a Él  Pues ya lo pagó,                                        De las manchas del pecar Cual nieve me lavó 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Señor, hallado he Que sólo tu poder                                  A mi duro corazón  Es capaz de enternecer 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bueno hay en mi  tu gracia </a:t>
            </a:r>
            <a:r>
              <a:rPr lang="es-E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buscare                   </a:t>
            </a:r>
            <a:r>
              <a:rPr lang="es-E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en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sangre de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mis pecados lavaré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ante el trono este  completo ante El              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pies de mi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mis trofeos echaré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                                                                           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Alaba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que el precio pagó  Sobre la muerte Él venció</a:t>
            </a:r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21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Pagó Todo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Pagó Todo </dc:title>
  <dc:creator>mary</dc:creator>
  <cp:lastModifiedBy>mary</cp:lastModifiedBy>
  <cp:revision>12</cp:revision>
  <dcterms:created xsi:type="dcterms:W3CDTF">2018-05-25T18:21:59Z</dcterms:created>
  <dcterms:modified xsi:type="dcterms:W3CDTF">2018-05-26T13:15:19Z</dcterms:modified>
</cp:coreProperties>
</file>