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91AE3-7B9C-45E4-9192-F8096E6D0816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99283-E3CD-40BD-86EC-4257CCCB5A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9468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 me condu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0032" y="188640"/>
            <a:ext cx="3163888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Il me conduit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908720"/>
            <a:ext cx="3744416" cy="5544616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me conduit, douce pensée          Repos pour mon âme lassée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tous lieux son regard me suit            Et par la main Christ me conduit. 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                                                          Il me conduit, Il me conduit                                                                            Désormais pour Lui je veux vivre 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Brebis fidèle, je veux suivre                            Le Bon Berger qui me conduit.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sur moi veille sans cesse                                  Dans la joie et dans la tristesse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le jour comme dans la nuit                               Pas à pas sa main me conduit.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un rempart Il me protège                        il me préserve de tout piège 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Loin de moi l'ennemi s'enfuit                                Quand par la main Christ me conduit.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Il me conduit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me conduit</dc:title>
  <dc:creator>mary</dc:creator>
  <cp:lastModifiedBy>mary</cp:lastModifiedBy>
  <cp:revision>5</cp:revision>
  <dcterms:created xsi:type="dcterms:W3CDTF">2018-05-28T15:51:55Z</dcterms:created>
  <dcterms:modified xsi:type="dcterms:W3CDTF">2018-05-28T20:18:15Z</dcterms:modified>
</cp:coreProperties>
</file>