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DC10C-337C-4AAE-94A8-20F2AB5B443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AC152-C222-4CE5-8FB1-7D75635866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 Malaikat Dari Sor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256584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/>
              <a:t>Malaikat</a:t>
            </a:r>
            <a:r>
              <a:rPr lang="en-US" b="1" dirty="0"/>
              <a:t> Dari </a:t>
            </a:r>
            <a:r>
              <a:rPr lang="en-US" b="1" dirty="0" err="1"/>
              <a:t>Sorga</a:t>
            </a:r>
            <a:r>
              <a:rPr lang="en-US" b="1" dirty="0"/>
              <a:t>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6120680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bentangkanlah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seluruh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Sudah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lahir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Kristus</a:t>
            </a:r>
            <a:r>
              <a:rPr lang="en-US" sz="1800" b="1" dirty="0" smtClean="0">
                <a:solidFill>
                  <a:srgbClr val="FF0000"/>
                </a:solidFill>
              </a:rPr>
              <a:t> Raja,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sujud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menyembah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efrata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menyaksikannya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karyamu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bintangNya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PutraNya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Putra,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Kudus!Kudus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Hai Malaikat Dari Sorga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Hai Malaikat Dari Sorga  </dc:title>
  <dc:creator>mary</dc:creator>
  <cp:lastModifiedBy>mary</cp:lastModifiedBy>
  <cp:revision>4</cp:revision>
  <dcterms:created xsi:type="dcterms:W3CDTF">2020-11-04T15:32:34Z</dcterms:created>
  <dcterms:modified xsi:type="dcterms:W3CDTF">2020-11-05T18:00:56Z</dcterms:modified>
</cp:coreProperties>
</file>