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B7C54-724A-48D9-899B-7E2540FEF9B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B84CC-71A3-4CDA-B9B5-639B836239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747837"/>
            <a:ext cx="9144000" cy="51101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de sei 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808312" cy="40466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Grande </a:t>
            </a:r>
            <a:r>
              <a:rPr lang="en-US" sz="3600" b="1" dirty="0" err="1" smtClean="0"/>
              <a:t>sei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4320480" cy="3960440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mio Signor allor che con rispetto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miro il ciel che fece il tuo voler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lo splendor di stelle oh sento il tuono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il mondo inter che narra il tuo poter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Ritornello   </a:t>
            </a:r>
            <a:r>
              <a:rPr lang="it-IT" sz="2000" dirty="0" smtClean="0"/>
              <a:t>                                                 </a:t>
            </a:r>
            <a:r>
              <a:rPr lang="it-IT" sz="2000" b="1" dirty="0" smtClean="0">
                <a:solidFill>
                  <a:srgbClr val="FF0000"/>
                </a:solidFill>
              </a:rPr>
              <a:t>Un </a:t>
            </a:r>
            <a:r>
              <a:rPr lang="it-IT" sz="2000" b="1" dirty="0" smtClean="0">
                <a:solidFill>
                  <a:srgbClr val="FF0000"/>
                </a:solidFill>
              </a:rPr>
              <a:t>canto il cuor innalza a Te, Signor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Grande sei Tu, grande sei Tu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Un canto il cuor innalza a Te, Signor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Grande sei Tu, grande sei Tu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71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Grande sei Tu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 sei Tu</dc:title>
  <dc:creator>mary</dc:creator>
  <cp:lastModifiedBy>mary</cp:lastModifiedBy>
  <cp:revision>8</cp:revision>
  <dcterms:created xsi:type="dcterms:W3CDTF">2018-05-10T00:23:34Z</dcterms:created>
  <dcterms:modified xsi:type="dcterms:W3CDTF">2018-05-10T14:25:56Z</dcterms:modified>
</cp:coreProperties>
</file>