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537-6E15-4C9E-BFF0-A45A9B07B590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15AD6-62E2-403D-B05E-6D960779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537-6E15-4C9E-BFF0-A45A9B07B590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15AD6-62E2-403D-B05E-6D960779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537-6E15-4C9E-BFF0-A45A9B07B590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15AD6-62E2-403D-B05E-6D960779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537-6E15-4C9E-BFF0-A45A9B07B590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15AD6-62E2-403D-B05E-6D960779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537-6E15-4C9E-BFF0-A45A9B07B590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15AD6-62E2-403D-B05E-6D960779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537-6E15-4C9E-BFF0-A45A9B07B590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15AD6-62E2-403D-B05E-6D960779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537-6E15-4C9E-BFF0-A45A9B07B590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15AD6-62E2-403D-B05E-6D960779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537-6E15-4C9E-BFF0-A45A9B07B590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15AD6-62E2-403D-B05E-6D960779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537-6E15-4C9E-BFF0-A45A9B07B590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15AD6-62E2-403D-B05E-6D960779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537-6E15-4C9E-BFF0-A45A9B07B590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15AD6-62E2-403D-B05E-6D960779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537-6E15-4C9E-BFF0-A45A9B07B590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15AD6-62E2-403D-B05E-6D960779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72537-6E15-4C9E-BFF0-A45A9B07B590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15AD6-62E2-403D-B05E-6D9607792D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2708920"/>
            <a:ext cx="9144000" cy="41490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nde Eres T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240360" cy="332656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Grande </a:t>
            </a:r>
            <a:r>
              <a:rPr lang="en-US" sz="3600" b="1" dirty="0" err="1" smtClean="0"/>
              <a:t>Eres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Tú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7704856" cy="4464496"/>
          </a:xfrm>
        </p:spPr>
        <p:txBody>
          <a:bodyPr>
            <a:noAutofit/>
          </a:bodyPr>
          <a:lstStyle/>
          <a:p>
            <a:pPr marL="342900" indent="-342900"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Señor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mi Dios, al contemplar los cielos, el firmamento ̮y las estrellas mil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marL="342900" indent="-342900"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oír tu voz en los potentes truenos y ver brillar el sol en su cenit;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Mi alma canta ̮a mi Señor y Dios; ¡Grande ̮eres Tú! ¡Grande ̮eres Tú!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Mi alma canta ̮a mi Señor y Dios; ¡Grande ̮eres Tú! ¡Grande ̮eres Tú! 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Al recorrer los montes y los valles y ver las bellas flores al pasar;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escuchar el canto de las aves y ̮el murmurar del claro manantial;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Al recordar el gran amor del Padre que desde ̮el cielo ̮al Salvador envió,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aquel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que por salvarme vino y en la cruz por mi sufrió ̮y murió;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Y cuando Dios me llame ̮a Su presencia; al dulce ̮hogar, al cielo de ̮esplendo,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̮adoraré cantando la grandeza de Su poder y Su ̮infinito ̮amor;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193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Grande Eres Tú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Qué gran eres tú</dc:title>
  <dc:creator>mary</dc:creator>
  <cp:lastModifiedBy>mary</cp:lastModifiedBy>
  <cp:revision>10</cp:revision>
  <dcterms:created xsi:type="dcterms:W3CDTF">2018-05-09T23:39:48Z</dcterms:created>
  <dcterms:modified xsi:type="dcterms:W3CDTF">2020-11-07T18:40:31Z</dcterms:modified>
</cp:coreProperties>
</file>