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F1BD-92ED-46F2-8A9D-0304A218F929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8541-1082-4C63-98EA-41A7B2D22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F1BD-92ED-46F2-8A9D-0304A218F929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8541-1082-4C63-98EA-41A7B2D22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F1BD-92ED-46F2-8A9D-0304A218F929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8541-1082-4C63-98EA-41A7B2D22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F1BD-92ED-46F2-8A9D-0304A218F929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8541-1082-4C63-98EA-41A7B2D22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F1BD-92ED-46F2-8A9D-0304A218F929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8541-1082-4C63-98EA-41A7B2D22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F1BD-92ED-46F2-8A9D-0304A218F929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8541-1082-4C63-98EA-41A7B2D22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F1BD-92ED-46F2-8A9D-0304A218F929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8541-1082-4C63-98EA-41A7B2D22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F1BD-92ED-46F2-8A9D-0304A218F929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8541-1082-4C63-98EA-41A7B2D22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F1BD-92ED-46F2-8A9D-0304A218F929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8541-1082-4C63-98EA-41A7B2D22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F1BD-92ED-46F2-8A9D-0304A218F929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8541-1082-4C63-98EA-41A7B2D22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F1BD-92ED-46F2-8A9D-0304A218F929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8541-1082-4C63-98EA-41A7B2D22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AF1BD-92ED-46F2-8A9D-0304A218F929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E8541-1082-4C63-98EA-41A7B2D22C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be With You Till We Meet Again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-1"/>
            <a:ext cx="9144000" cy="6878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tt mit euch bis wir uns wiederseh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344816" cy="548680"/>
          </a:xfrm>
        </p:spPr>
        <p:txBody>
          <a:bodyPr>
            <a:noAutofit/>
          </a:bodyPr>
          <a:lstStyle/>
          <a:p>
            <a:r>
              <a:rPr lang="de-DE" sz="3600" b="1" dirty="0" smtClean="0"/>
              <a:t>Gott mit euch bis wir uns wiedersehn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248472" cy="58326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euch, bis wir uns wiedersehn!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Mög er ratend ob euch walten,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euch bei seiner Herd erhalten!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mit euch, bis wir uns wiedersehn!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Refrain                                                         Wiedersehn</a:t>
            </a:r>
            <a:r>
              <a:rPr lang="de-DE" b="1" dirty="0" smtClean="0">
                <a:solidFill>
                  <a:srgbClr val="FF0000"/>
                </a:solidFill>
              </a:rPr>
              <a:t>! Wiedersehn!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Einst vor Gottes Thron wir stehn!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Wiedersehn! Wiedersehn!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Gott mit euch, bis wir uns wiedersehn! </a:t>
            </a:r>
            <a:br>
              <a:rPr lang="de-DE" b="1" dirty="0" smtClean="0">
                <a:solidFill>
                  <a:srgbClr val="FF0000"/>
                </a:solidFill>
              </a:rPr>
            </a:br>
            <a:endParaRPr lang="de-DE" b="1" dirty="0" smtClean="0">
              <a:solidFill>
                <a:srgbClr val="FF0000"/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euch, bis wir uns wiedersehn!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Mög sein Fittich euch bedecken!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Mögt sein Lebensbrot ihr schmecken!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mit euch, bis wir uns wiedersehn!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euch, bis wir uns wiedersehn!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sich Wetterwolken türmen,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mög sein ewger Arm euch, schirmen!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mit euch, bis wir uns wiedersehn!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euch, bis wir uns wiedersehn!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Schenk euch Liebe zum Paniere,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des Todes Flut euch führe!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mit euch, bis wir uns wiedersehn!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Gott mit euch bis wir uns wiedersehn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Gott mit euch bis wir uns wiedersehn </dc:title>
  <dc:creator>mary</dc:creator>
  <cp:lastModifiedBy>mary</cp:lastModifiedBy>
  <cp:revision>6</cp:revision>
  <dcterms:created xsi:type="dcterms:W3CDTF">2018-05-27T23:16:14Z</dcterms:created>
  <dcterms:modified xsi:type="dcterms:W3CDTF">2018-05-28T13:22:00Z</dcterms:modified>
</cp:coreProperties>
</file>