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DF4B8-4AB3-4144-82E1-44916D5EB511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A4FEE-5EB0-48E2-BB3F-D87D9177AB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ür die Wunder dieser We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6192688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Für die Wunder dieser Welt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6624736" cy="511256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Wunder dieser Welt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Sonn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und Mond am Himmelszelt.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wir leben hälst du uns die Hand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jedem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uns zugewandt: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Alls, für dich erkling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unser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freudig Lied, jubelnd ich sing`.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dir für jede Stund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,` ob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Tag ist oder Nacht.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 und Tal und Baum und Blum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`, alles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liegt in deiner Macht.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des Alls, für dich erkling`: Dies ist unser Lied, jubelnd ich sing`!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Liebe, die uns hält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überall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dieser Welt.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Fremde werden Freunde sein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leben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ohne Hass und Pein.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des Alls, für dich erkling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,` mein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freudig Lied erkling`!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alles was du schenkst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Menschen gleichermaßen.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All, die guten Willens sind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wie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einstmals dein göttlich Kind.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des Alls, für dich erklingt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Unser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freudig Lied voll Lob!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Für die Wunder dieser Welt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Für die Wunder dieser Welt </dc:title>
  <dc:creator>mary</dc:creator>
  <cp:lastModifiedBy>mary</cp:lastModifiedBy>
  <cp:revision>5</cp:revision>
  <dcterms:created xsi:type="dcterms:W3CDTF">2018-05-10T21:09:30Z</dcterms:created>
  <dcterms:modified xsi:type="dcterms:W3CDTF">2018-05-22T18:45:25Z</dcterms:modified>
</cp:coreProperties>
</file>