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4F936-494A-47C0-8F3D-EB1D9F46B04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C3A4-24B0-473B-8444-38F773C199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finer's Fir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72000" y="1447800"/>
            <a:ext cx="4572000" cy="502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ego Refi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88432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Fuego </a:t>
            </a:r>
            <a:r>
              <a:rPr lang="en-US" b="1" dirty="0" err="1" smtClean="0"/>
              <a:t>Refinador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4824536" cy="4032448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Purificame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Limpiame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Señor cual oro puro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Purificame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hazme como tu Santo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                                                                        Amor de Dios fuego purificador                        yo quiero ser santo consagrado al señor     Escojo ser santo consagrado a ti mi señor para hacer tu voluntad.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Purificame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mi interior y hazme santo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Purificame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soy un pecador oh señor.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Fuego Refinador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Fuego Refinador </dc:title>
  <dc:creator>mary</dc:creator>
  <cp:lastModifiedBy>mary</cp:lastModifiedBy>
  <cp:revision>4</cp:revision>
  <dcterms:created xsi:type="dcterms:W3CDTF">2018-05-02T16:16:35Z</dcterms:created>
  <dcterms:modified xsi:type="dcterms:W3CDTF">2018-05-02T17:11:19Z</dcterms:modified>
</cp:coreProperties>
</file>