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925C6-33D8-4E69-8160-1970D4DE7B9F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8033F-5F45-4537-ADC9-2360730E78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ve Got Peace Like A River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tenho paz como um 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404664"/>
            <a:ext cx="5688632" cy="36247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Eu tenho paz como um rio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5472608" cy="453650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tenho paz como um rio       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Tenho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 como um rio                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Tenho paz como um rio em meu ser.(x2)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tenho amor e alegria      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Tenho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 e alegria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Tenho amor e alegria  em meu ser.(x2)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tenho paz como um rio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Tenho paz como um rio        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Tenho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 como um rio em meu ser.(x2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Eu tenho paz como um rio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tenho paz como um rio</dc:title>
  <dc:creator>mary</dc:creator>
  <cp:lastModifiedBy>mary</cp:lastModifiedBy>
  <cp:revision>7</cp:revision>
  <dcterms:created xsi:type="dcterms:W3CDTF">2018-05-12T02:12:28Z</dcterms:created>
  <dcterms:modified xsi:type="dcterms:W3CDTF">2018-05-12T14:44:49Z</dcterms:modified>
</cp:coreProperties>
</file>