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E396-0510-481D-B4CF-2A7C41EFA095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17071-5BA5-4821-A063-2CE69C640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E396-0510-481D-B4CF-2A7C41EFA095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17071-5BA5-4821-A063-2CE69C640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E396-0510-481D-B4CF-2A7C41EFA095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17071-5BA5-4821-A063-2CE69C640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E396-0510-481D-B4CF-2A7C41EFA095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17071-5BA5-4821-A063-2CE69C640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E396-0510-481D-B4CF-2A7C41EFA095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17071-5BA5-4821-A063-2CE69C640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E396-0510-481D-B4CF-2A7C41EFA095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17071-5BA5-4821-A063-2CE69C640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E396-0510-481D-B4CF-2A7C41EFA095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17071-5BA5-4821-A063-2CE69C640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E396-0510-481D-B4CF-2A7C41EFA095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17071-5BA5-4821-A063-2CE69C640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E396-0510-481D-B4CF-2A7C41EFA095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17071-5BA5-4821-A063-2CE69C640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E396-0510-481D-B4CF-2A7C41EFA095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17071-5BA5-4821-A063-2CE69C640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E396-0510-481D-B4CF-2A7C41EFA095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17071-5BA5-4821-A063-2CE69C640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BE396-0510-481D-B4CF-2A7C41EFA095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17071-5BA5-4821-A063-2CE69C6409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rstaunliche Gn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260648"/>
            <a:ext cx="432048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Erstaunliche</a:t>
            </a:r>
            <a:r>
              <a:rPr lang="en-US" b="1" dirty="0" smtClean="0"/>
              <a:t> </a:t>
            </a:r>
            <a:r>
              <a:rPr lang="en-US" b="1" dirty="0" err="1" smtClean="0"/>
              <a:t>Gnade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4608512" cy="453650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Gnade frei, wer kanns 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verstehn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das geschah an mir.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hoffnungslos, doch nun erlöst;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blind, nun kann ich sehn!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Duch Gnade ich mein Elend sah,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Gnade macht mich frei.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Gnade hat mich froh gemacht.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 macht mein Leben neu.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viel Gefahren ging mein Weg,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Sorgen, Kampf und Not.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Gnade hat mich stets bewahrt.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 bringt mich heim zu Gott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Erstaunliche Gnade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Erstaunliche Gnade</dc:title>
  <dc:creator>mary</dc:creator>
  <cp:lastModifiedBy>mary</cp:lastModifiedBy>
  <cp:revision>5</cp:revision>
  <dcterms:created xsi:type="dcterms:W3CDTF">2018-05-05T19:39:03Z</dcterms:created>
  <dcterms:modified xsi:type="dcterms:W3CDTF">2018-05-07T13:52:23Z</dcterms:modified>
</cp:coreProperties>
</file>