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681" autoAdjust="0"/>
  </p:normalViewPr>
  <p:slideViewPr>
    <p:cSldViewPr>
      <p:cViewPr varScale="1">
        <p:scale>
          <a:sx n="66" d="100"/>
          <a:sy n="66" d="100"/>
        </p:scale>
        <p:origin x="-1853"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213C8D-917D-4108-ACB6-896C04187CE2}" type="datetimeFigureOut">
              <a:rPr lang="en-US" smtClean="0"/>
              <a:pPr/>
              <a:t>5/29/2018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F6526-A068-4A7F-A345-21029FEDB3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13C8D-917D-4108-ACB6-896C04187CE2}" type="datetimeFigureOut">
              <a:rPr lang="en-US" smtClean="0"/>
              <a:pPr/>
              <a:t>5/29/2018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F6526-A068-4A7F-A345-21029FEDB3E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13C8D-917D-4108-ACB6-896C04187CE2}" type="datetimeFigureOut">
              <a:rPr lang="en-US" smtClean="0"/>
              <a:pPr/>
              <a:t>5/29/2018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F6526-A068-4A7F-A345-21029FEDB3E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13C8D-917D-4108-ACB6-896C04187CE2}" type="datetimeFigureOut">
              <a:rPr lang="en-US" smtClean="0"/>
              <a:pPr/>
              <a:t>5/29/2018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F6526-A068-4A7F-A345-21029FEDB3E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213C8D-917D-4108-ACB6-896C04187CE2}" type="datetimeFigureOut">
              <a:rPr lang="en-US" smtClean="0"/>
              <a:pPr/>
              <a:t>5/29/2018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F6526-A068-4A7F-A345-21029FEDB3E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213C8D-917D-4108-ACB6-896C04187CE2}" type="datetimeFigureOut">
              <a:rPr lang="en-US" smtClean="0"/>
              <a:pPr/>
              <a:t>5/29/2018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F6526-A068-4A7F-A345-21029FEDB3E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213C8D-917D-4108-ACB6-896C04187CE2}" type="datetimeFigureOut">
              <a:rPr lang="en-US" smtClean="0"/>
              <a:pPr/>
              <a:t>5/29/2018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BF6526-A068-4A7F-A345-21029FEDB3E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213C8D-917D-4108-ACB6-896C04187CE2}" type="datetimeFigureOut">
              <a:rPr lang="en-US" smtClean="0"/>
              <a:pPr/>
              <a:t>5/29/2018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BF6526-A068-4A7F-A345-21029FEDB3E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13C8D-917D-4108-ACB6-896C04187CE2}" type="datetimeFigureOut">
              <a:rPr lang="en-US" smtClean="0"/>
              <a:pPr/>
              <a:t>5/29/2018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BF6526-A068-4A7F-A345-21029FEDB3E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213C8D-917D-4108-ACB6-896C04187CE2}" type="datetimeFigureOut">
              <a:rPr lang="en-US" smtClean="0"/>
              <a:pPr/>
              <a:t>5/29/2018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F6526-A068-4A7F-A345-21029FEDB3E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213C8D-917D-4108-ACB6-896C04187CE2}" type="datetimeFigureOut">
              <a:rPr lang="en-US" smtClean="0"/>
              <a:pPr/>
              <a:t>5/29/2018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F6526-A068-4A7F-A345-21029FEDB3E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13C8D-917D-4108-ACB6-896C04187CE2}" type="datetimeFigureOut">
              <a:rPr lang="en-US" smtClean="0"/>
              <a:pPr/>
              <a:t>5/29/2018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F6526-A068-4A7F-A345-21029FEDB3E4}" type="slidenum">
              <a:rPr lang="en-US" smtClean="0"/>
              <a:pPr/>
              <a:t>‹#›</a:t>
            </a:fld>
            <a:endParaRPr lang="en-US"/>
          </a:p>
        </p:txBody>
      </p:sp>
      <p:pic>
        <p:nvPicPr>
          <p:cNvPr id="8" name="Picture 7" descr="What a Friend We Have in Jesus1.jpg"/>
          <p:cNvPicPr>
            <a:picLocks noChangeAspect="1"/>
          </p:cNvPicPr>
          <p:nvPr userDrawn="1"/>
        </p:nvPicPr>
        <p:blipFill>
          <a:blip r:embed="rId14" cstate="print">
            <a:lum bright="6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8"/>
                                        </p:tgtEl>
                                        <p:attrNameLst>
                                          <p:attrName>style.color</p:attrName>
                                        </p:attrNameLst>
                                      </p:cBhvr>
                                      <p:by>
                                        <p:hsl h="0" s="-12549" l="-25098"/>
                                      </p:by>
                                    </p:animClr>
                                    <p:animClr clrSpc="hsl">
                                      <p:cBhvr>
                                        <p:cTn id="7" dur="500" fill="hold"/>
                                        <p:tgtEl>
                                          <p:spTgt spid="8"/>
                                        </p:tgtEl>
                                        <p:attrNameLst>
                                          <p:attrName>fillcolor</p:attrName>
                                        </p:attrNameLst>
                                      </p:cBhvr>
                                      <p:by>
                                        <p:hsl h="0" s="-12549" l="-25098"/>
                                      </p:by>
                                    </p:animClr>
                                    <p:animClr clrSpc="hsl">
                                      <p:cBhvr>
                                        <p:cTn id="8" dur="500" fill="hold"/>
                                        <p:tgtEl>
                                          <p:spTgt spid="8"/>
                                        </p:tgtEl>
                                        <p:attrNameLst>
                                          <p:attrName>stroke.color</p:attrName>
                                        </p:attrNameLst>
                                      </p:cBhvr>
                                      <p:by>
                                        <p:hsl h="0" s="-12549" l="-25098"/>
                                      </p:by>
                                    </p:animClr>
                                    <p:set>
                                      <p:cBhvr>
                                        <p:cTn id="9" dur="500" fill="hold"/>
                                        <p:tgtEl>
                                          <p:spTgt spid="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Em Jesus amigo tem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5736" y="404664"/>
            <a:ext cx="5040560" cy="504056"/>
          </a:xfrm>
        </p:spPr>
        <p:txBody>
          <a:bodyPr>
            <a:normAutofit fontScale="90000"/>
          </a:bodyPr>
          <a:lstStyle/>
          <a:p>
            <a:r>
              <a:rPr lang="en-US" b="1" dirty="0" err="1" smtClean="0"/>
              <a:t>Em</a:t>
            </a:r>
            <a:r>
              <a:rPr lang="en-US" b="1" dirty="0" smtClean="0"/>
              <a:t> Jesus amigo </a:t>
            </a:r>
            <a:r>
              <a:rPr lang="en-US" b="1" dirty="0" err="1" smtClean="0"/>
              <a:t>temos</a:t>
            </a:r>
            <a:r>
              <a:rPr lang="en-US" b="1" dirty="0" smtClean="0"/>
              <a:t> </a:t>
            </a:r>
            <a:endParaRPr lang="en-US" b="1" dirty="0"/>
          </a:p>
        </p:txBody>
      </p:sp>
      <p:sp>
        <p:nvSpPr>
          <p:cNvPr id="4" name="Rectangle 3"/>
          <p:cNvSpPr/>
          <p:nvPr/>
        </p:nvSpPr>
        <p:spPr>
          <a:xfrm>
            <a:off x="539552" y="1556792"/>
            <a:ext cx="5832648" cy="4524315"/>
          </a:xfrm>
          <a:prstGeom prst="rect">
            <a:avLst/>
          </a:prstGeom>
        </p:spPr>
        <p:txBody>
          <a:bodyPr wrap="square">
            <a:spAutoFit/>
          </a:bodyPr>
          <a:lstStyle/>
          <a:p>
            <a:r>
              <a:rPr lang="pt-BR" b="1" dirty="0" smtClean="0">
                <a:solidFill>
                  <a:schemeClr val="tx1">
                    <a:lumMod val="95000"/>
                    <a:lumOff val="5000"/>
                  </a:schemeClr>
                </a:solidFill>
              </a:rPr>
              <a:t>Em Jesus amigo temos mais chegado que um irmão            Ele manda que levemos tudo Deus em oração.                       Oh! Que paz perdemos sempre, oh! Que dor no coração       Só porque nós não levamos tudo a Deus em oração.</a:t>
            </a:r>
          </a:p>
          <a:p>
            <a:endParaRPr lang="pt-BR" b="1" dirty="0">
              <a:solidFill>
                <a:schemeClr val="tx1">
                  <a:lumMod val="95000"/>
                  <a:lumOff val="5000"/>
                </a:schemeClr>
              </a:solidFill>
            </a:endParaRPr>
          </a:p>
          <a:p>
            <a:endParaRPr lang="pt-BR" b="1" dirty="0" smtClean="0">
              <a:solidFill>
                <a:schemeClr val="tx1">
                  <a:lumMod val="95000"/>
                  <a:lumOff val="5000"/>
                </a:schemeClr>
              </a:solidFill>
            </a:endParaRPr>
          </a:p>
          <a:p>
            <a:r>
              <a:rPr lang="pt-BR" b="1" dirty="0" smtClean="0"/>
              <a:t>Temos lidas e pesares e na vida tentação                                 Não ficamos sem conforto indo a Cristo em oração                  Haverá um outro amigo de tão grande compaixão?                   Os contritos Jesus Cristo sempre atende em oração </a:t>
            </a:r>
          </a:p>
          <a:p>
            <a:endParaRPr lang="pt-BR" b="1" dirty="0">
              <a:solidFill>
                <a:schemeClr val="tx1">
                  <a:lumMod val="95000"/>
                  <a:lumOff val="5000"/>
                </a:schemeClr>
              </a:solidFill>
            </a:endParaRPr>
          </a:p>
          <a:p>
            <a:endParaRPr lang="pt-BR" b="1" dirty="0" smtClean="0"/>
          </a:p>
          <a:p>
            <a:r>
              <a:rPr lang="pt-BR" b="1" dirty="0" smtClean="0"/>
              <a:t>E se nós desfalecemos Cristo estende-nos a mão                Pois é sempre a nossa força e refúgio em oração                      Se este mundo nos despreza Cristo é nosso em oração             Em seus braços nos acolhe e nos dá consolação. consolação </a:t>
            </a:r>
            <a:r>
              <a:rPr lang="pt-BR" b="1" dirty="0" smtClean="0">
                <a:solidFill>
                  <a:schemeClr val="tx1">
                    <a:lumMod val="95000"/>
                    <a:lumOff val="5000"/>
                  </a:schemeClr>
                </a:solidFill>
              </a:rPr>
              <a:t> </a:t>
            </a:r>
            <a:endParaRPr lang="pt-BR"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TotalTime>
  <Words>119</Words>
  <Application>Microsoft Office PowerPoint</Application>
  <PresentationFormat>On-screen Show (4:3)</PresentationFormat>
  <Paragraphs>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Em Jesus amigo temos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 Amigo Temos Em Jesus</dc:title>
  <dc:creator>mary</dc:creator>
  <cp:lastModifiedBy>mary</cp:lastModifiedBy>
  <cp:revision>10</cp:revision>
  <dcterms:created xsi:type="dcterms:W3CDTF">2018-05-29T13:13:27Z</dcterms:created>
  <dcterms:modified xsi:type="dcterms:W3CDTF">2018-05-30T01:04:20Z</dcterms:modified>
</cp:coreProperties>
</file>