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3F0C1-B023-418A-A1A8-2B1C47A255FA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026D-738C-4DC5-851E-8CF6315658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mundo es de mi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112568" cy="33265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El mundo es de mi Dios</a:t>
            </a:r>
            <a:endParaRPr lang="en-US" b="1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256584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mundo es de mi Dios;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 posesión.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Eleva a Dios su dulce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voz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entera creación.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mundo es de mi Dios;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conforta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así pensar.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hizo el sol y el arrebol,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tierra, cielo y mar.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mundo es de mí Dios;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escucho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alegre son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ruiseñor, que al Creador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eleva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canción.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mundo es de mi Dios;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todo mi redor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flores mil con voz sutil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declaran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 su amor.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mundo es de mi Dios;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jamás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olvidaré.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infernal parezca el mal,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Padre Dios es Rey.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mundo es de mi Dios;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Salvador Jesús 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hará vencer, por su poder, 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obra de la cruz.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mundo es de mi Dios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信靠耶穌真是甜美</dc:title>
  <dc:creator>mary</dc:creator>
  <cp:lastModifiedBy>mary</cp:lastModifiedBy>
  <cp:revision>7</cp:revision>
  <dcterms:created xsi:type="dcterms:W3CDTF">2018-05-24T03:10:48Z</dcterms:created>
  <dcterms:modified xsi:type="dcterms:W3CDTF">2018-05-25T15:46:11Z</dcterms:modified>
</cp:coreProperties>
</file>