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BABF4-5DEB-4A18-B4DC-A94B8DA6E9E2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4E791-CFBF-4D8B-806C-F4EE65BB74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lo a Crist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548680"/>
            <a:ext cx="273630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Dilo</a:t>
            </a:r>
            <a:r>
              <a:rPr lang="en-US" b="1" dirty="0" smtClean="0"/>
              <a:t> a Cristo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556792"/>
            <a:ext cx="7776864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" b="1" dirty="0" smtClean="0"/>
              <a:t>Cuando estés cansado y abatido,</a:t>
            </a:r>
          </a:p>
          <a:p>
            <a:r>
              <a:rPr lang="es-ES" b="1" dirty="0" smtClean="0"/>
              <a:t>Dilo a Cristo, dilo a Cristo;</a:t>
            </a:r>
          </a:p>
          <a:p>
            <a:r>
              <a:rPr lang="es-ES" b="1" dirty="0" smtClean="0"/>
              <a:t>Si te sientes débil, confundido,</a:t>
            </a:r>
          </a:p>
          <a:p>
            <a:r>
              <a:rPr lang="es-ES" b="1" dirty="0" smtClean="0"/>
              <a:t>Dilo a Cristo, el Señor.</a:t>
            </a:r>
          </a:p>
          <a:p>
            <a:r>
              <a:rPr lang="es-ES" b="1" dirty="0" smtClean="0"/>
              <a:t>Dilo a Cristo, dilo a Cristo,</a:t>
            </a:r>
          </a:p>
          <a:p>
            <a:r>
              <a:rPr lang="es-ES" b="1" dirty="0" smtClean="0"/>
              <a:t>El es tu amigo más fiel;</a:t>
            </a:r>
          </a:p>
          <a:p>
            <a:r>
              <a:rPr lang="es-ES" b="1" dirty="0" smtClean="0"/>
              <a:t>No hay otro amigo como Cristo,</a:t>
            </a:r>
          </a:p>
          <a:p>
            <a:r>
              <a:rPr lang="es-ES" b="1" dirty="0" smtClean="0"/>
              <a:t>Dilo tan sólo a Él.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Cuando estés de tentación cercado,</a:t>
            </a:r>
          </a:p>
          <a:p>
            <a:r>
              <a:rPr lang="es-ES" b="1" dirty="0" smtClean="0"/>
              <a:t>Mira a Cristo, mira a Cristo;</a:t>
            </a:r>
          </a:p>
          <a:p>
            <a:r>
              <a:rPr lang="es-ES" b="1" dirty="0" smtClean="0"/>
              <a:t>Cuando rujan huestes de pecado;</a:t>
            </a:r>
          </a:p>
          <a:p>
            <a:r>
              <a:rPr lang="es-ES" b="1" dirty="0" smtClean="0"/>
              <a:t>Mira a Cristo el Señor.</a:t>
            </a:r>
          </a:p>
          <a:p>
            <a:r>
              <a:rPr lang="es-ES" b="1" dirty="0" smtClean="0"/>
              <a:t>Mira a Cristo, Mira a Cristo</a:t>
            </a:r>
          </a:p>
          <a:p>
            <a:r>
              <a:rPr lang="es-ES" b="1" dirty="0" smtClean="0"/>
              <a:t>Él es tu amigo más fiel;</a:t>
            </a:r>
          </a:p>
          <a:p>
            <a:r>
              <a:rPr lang="es-ES" b="1" dirty="0" smtClean="0"/>
              <a:t>No hay otro amigo como Cristo,</a:t>
            </a:r>
          </a:p>
          <a:p>
            <a:r>
              <a:rPr lang="es-ES" b="1" dirty="0" smtClean="0"/>
              <a:t>Mira tan sólo a Él</a:t>
            </a:r>
          </a:p>
          <a:p>
            <a:r>
              <a:rPr lang="es-ES" b="1" dirty="0" smtClean="0"/>
              <a:t>Si </a:t>
            </a:r>
            <a:r>
              <a:rPr lang="es-ES" b="1" dirty="0" smtClean="0"/>
              <a:t>se apartan otros de la senda,</a:t>
            </a:r>
          </a:p>
          <a:p>
            <a:r>
              <a:rPr lang="es-ES" b="1" dirty="0" smtClean="0"/>
              <a:t>Sigue a Cristo, sigue a Cristo;</a:t>
            </a:r>
          </a:p>
          <a:p>
            <a:r>
              <a:rPr lang="es-ES" b="1" dirty="0" smtClean="0"/>
              <a:t>Si acrecienta en torno la contienda,</a:t>
            </a:r>
          </a:p>
          <a:p>
            <a:r>
              <a:rPr lang="es-ES" b="1" dirty="0" smtClean="0"/>
              <a:t>Sigue a Cristo, el Señor.</a:t>
            </a:r>
          </a:p>
          <a:p>
            <a:r>
              <a:rPr lang="es-ES" b="1" dirty="0" smtClean="0"/>
              <a:t>Sigue a Cristo, Sigue a Cristo</a:t>
            </a:r>
          </a:p>
          <a:p>
            <a:r>
              <a:rPr lang="es-ES" b="1" dirty="0" smtClean="0"/>
              <a:t>Él es tu amigo  más fiel;</a:t>
            </a:r>
          </a:p>
          <a:p>
            <a:r>
              <a:rPr lang="es-ES" b="1" dirty="0" smtClean="0"/>
              <a:t>No hay otro amigo como Cristo,</a:t>
            </a:r>
          </a:p>
          <a:p>
            <a:r>
              <a:rPr lang="es-ES" b="1" dirty="0" smtClean="0"/>
              <a:t>Sigue tan sólo a Él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Cuando llegue la final jornada,</a:t>
            </a:r>
          </a:p>
          <a:p>
            <a:r>
              <a:rPr lang="es-ES" b="1" dirty="0" smtClean="0"/>
              <a:t>Fía en Cristo, fía en Cristo;</a:t>
            </a:r>
          </a:p>
          <a:p>
            <a:r>
              <a:rPr lang="es-ES" b="1" dirty="0" smtClean="0"/>
              <a:t>Te dará en el cielo franca entrada,</a:t>
            </a:r>
          </a:p>
          <a:p>
            <a:r>
              <a:rPr lang="es-ES" b="1" dirty="0" smtClean="0"/>
              <a:t>Fía en Cristo, el Señor. </a:t>
            </a:r>
          </a:p>
          <a:p>
            <a:r>
              <a:rPr lang="es-ES" b="1" dirty="0" smtClean="0"/>
              <a:t>Fía en Cristo, Fía en Cristo</a:t>
            </a:r>
          </a:p>
          <a:p>
            <a:r>
              <a:rPr lang="es-ES" b="1" dirty="0" smtClean="0"/>
              <a:t>Él es tu amigo más fiel;</a:t>
            </a:r>
          </a:p>
          <a:p>
            <a:r>
              <a:rPr lang="es-ES" b="1" dirty="0" smtClean="0"/>
              <a:t>No hay otro amigo como Cristo,</a:t>
            </a:r>
          </a:p>
          <a:p>
            <a:r>
              <a:rPr lang="es-ES" b="1" dirty="0" smtClean="0"/>
              <a:t>Fía tan sólo a Él.</a:t>
            </a:r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223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Dilo a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Dilo a Cristo</dc:title>
  <dc:creator>mary</dc:creator>
  <cp:lastModifiedBy>mary</cp:lastModifiedBy>
  <cp:revision>17</cp:revision>
  <dcterms:created xsi:type="dcterms:W3CDTF">2018-05-17T15:54:19Z</dcterms:created>
  <dcterms:modified xsi:type="dcterms:W3CDTF">2022-03-10T21:18:20Z</dcterms:modified>
</cp:coreProperties>
</file>