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ED08E-4320-41C1-860A-640BA9B7E55A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BF7B0-2115-4DC8-8504-50B769FFC9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AR OUR PRAISE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los mon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24036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 los </a:t>
            </a:r>
            <a:r>
              <a:rPr lang="en-US" b="1" dirty="0" err="1" smtClean="0"/>
              <a:t>montes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5184576" cy="453650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Llenas nuestro hogar de danza, de tu gozo la ciudad,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injusticia Tu quebrantas, si se humilla Tu heredad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De los montes a los valles ya se escucha el clamor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De los cielos a los pueblos ya Te cantan con amor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luz vence las tinieblas al andar ante la cruz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llena Tu gloria a tierra como el mar en plenitud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Aleluya, Aleluya, Aleluya, Aleluya (x2)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los montes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los montes </dc:title>
  <dc:creator>mary</dc:creator>
  <cp:lastModifiedBy>mary</cp:lastModifiedBy>
  <cp:revision>10</cp:revision>
  <dcterms:created xsi:type="dcterms:W3CDTF">2018-05-01T16:27:06Z</dcterms:created>
  <dcterms:modified xsi:type="dcterms:W3CDTF">2018-05-01T19:32:56Z</dcterms:modified>
</cp:coreProperties>
</file>