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3C4F8-5A30-4FDD-9FBA-F7C1DF8B6BC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3A8E8-5B3A-41D8-86BA-91C035A44F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é Tudo para Mim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Cristo é Tudo para Mim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760640" cy="561662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é tudo para mim; é vida, paz e luz.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braço forte me sustém; só ele me conduz.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está triste o coração, ele me dá consolação;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consolação ao coração dá Jesus.</a:t>
            </a:r>
          </a:p>
          <a:p>
            <a:pPr algn="l"/>
            <a:endParaRPr lang="pt-B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é tudo para mim, amigo sem igual.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ele vou em aflição e livra-me do mal.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me dá o meu Senhor, provando assim o seu amor,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grande amor do meu Senhor, de Jesus.</a:t>
            </a:r>
          </a:p>
          <a:p>
            <a:pPr algn="l"/>
            <a:endParaRPr lang="pt-B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é tudo para mim; eu sempre o amarei.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poderei abandonar o meu Senhor e Rei.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Servo leal aqui serei, por toda vida servirei.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servirei ao meu bom Rei, a Jesus.</a:t>
            </a:r>
          </a:p>
          <a:p>
            <a:pPr algn="l"/>
            <a:endParaRPr lang="pt-B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é tudo para mim, vou sempre confiar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grande amor do Salvador, até o fim chegar.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Então no céu eu cantarei; santo louvor entoarei,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 louvor ao meu Senhor, a Jesus.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168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é Tudo para Mim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é Tudo para Mim </dc:title>
  <dc:creator>mary</dc:creator>
  <cp:lastModifiedBy>mary</cp:lastModifiedBy>
  <cp:revision>3</cp:revision>
  <dcterms:created xsi:type="dcterms:W3CDTF">2018-05-26T13:48:42Z</dcterms:created>
  <dcterms:modified xsi:type="dcterms:W3CDTF">2022-06-29T18:00:09Z</dcterms:modified>
</cp:coreProperties>
</file>