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EC17C-0ED5-4558-923E-CC23B10875D4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51B38-AFDA-4154-AB6E-61B08EBDC7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Me 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312368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Me </a:t>
            </a:r>
            <a:r>
              <a:rPr lang="en-US" b="1" dirty="0" err="1" smtClean="0"/>
              <a:t>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3600400" cy="489654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Cristo me ama, bien lo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 palabra me hace 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ver,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los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niños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son de aquel</a:t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Quien es nuestro amigo fiel</a:t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Si, Cristo me ama </a:t>
            </a:r>
            <a:r>
              <a:rPr lang="es-ES" b="1" dirty="0" smtClean="0">
                <a:solidFill>
                  <a:srgbClr val="FF0000"/>
                </a:solidFill>
              </a:rPr>
              <a:t>                     </a:t>
            </a:r>
            <a:r>
              <a:rPr lang="es-ES" b="1" dirty="0" smtClean="0">
                <a:solidFill>
                  <a:srgbClr val="FF0000"/>
                </a:solidFill>
              </a:rPr>
              <a:t>Si</a:t>
            </a:r>
            <a:r>
              <a:rPr lang="es-ES" b="1" dirty="0" smtClean="0">
                <a:solidFill>
                  <a:srgbClr val="FF0000"/>
                </a:solidFill>
              </a:rPr>
              <a:t>, Cristo me </a:t>
            </a:r>
            <a:r>
              <a:rPr lang="es-ES" b="1" dirty="0" smtClean="0">
                <a:solidFill>
                  <a:srgbClr val="FF0000"/>
                </a:solidFill>
              </a:rPr>
              <a:t>ama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smtClean="0">
                <a:solidFill>
                  <a:srgbClr val="FF0000"/>
                </a:solidFill>
              </a:rPr>
              <a:t>                      Si</a:t>
            </a:r>
            <a:r>
              <a:rPr lang="es-ES" b="1" dirty="0" smtClean="0">
                <a:solidFill>
                  <a:srgbClr val="FF0000"/>
                </a:solidFill>
              </a:rPr>
              <a:t>, Cristo me ama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La Biblia dice </a:t>
            </a:r>
            <a:r>
              <a:rPr lang="en-US" b="1" dirty="0" err="1" smtClean="0">
                <a:solidFill>
                  <a:srgbClr val="FF0000"/>
                </a:solidFill>
              </a:rPr>
              <a:t>así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  <a:p>
            <a:pPr algn="l"/>
            <a:endParaRPr lang="es-ES" dirty="0" smtClean="0"/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ama pues murió,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el cielo me abrió,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mis culpas quitará,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entrada me dará.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Me Ama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Me Ama</dc:title>
  <dc:creator>mary</dc:creator>
  <cp:lastModifiedBy>mary</cp:lastModifiedBy>
  <cp:revision>4</cp:revision>
  <dcterms:created xsi:type="dcterms:W3CDTF">2018-05-08T14:38:46Z</dcterms:created>
  <dcterms:modified xsi:type="dcterms:W3CDTF">2018-05-08T20:03:15Z</dcterms:modified>
</cp:coreProperties>
</file>