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6091-7636-4D67-838A-A372AA0EF7B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7A41-D05F-4CA4-AE05-944306D7B8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o Pé da Cr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304800"/>
            <a:ext cx="3200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/>
              <a:t>Pé</a:t>
            </a:r>
            <a:r>
              <a:rPr lang="en-US" b="1" dirty="0"/>
              <a:t> </a:t>
            </a:r>
            <a:r>
              <a:rPr lang="en-US" b="1" dirty="0" err="1"/>
              <a:t>da</a:t>
            </a:r>
            <a:r>
              <a:rPr lang="en-US" b="1" dirty="0"/>
              <a:t> Cruz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752600"/>
            <a:ext cx="6400800" cy="44958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Quero estar ao pé da cruz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onde rica fonte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Corre franca, salutar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Calvário monte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Sim, na cruz, sim, na cruz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Sempre me glorio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 enfim vou descansar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Salvo, além do rio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tremer ao pé da cruz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 eterna achou-me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Matutina Estrela ali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Raios seus mandou-me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a cruz, Jesus, meu Deus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Queiras recordar-me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à sombra, Salvador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Queiras abrigar-me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 cruz, ardendo em fé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 temor vigio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à terra santa irei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Salvo, além do 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Ao Pé da Cruz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Ao Pé da Cruz  </dc:title>
  <dc:creator>FRONT</dc:creator>
  <cp:lastModifiedBy>FRONT</cp:lastModifiedBy>
  <cp:revision>3</cp:revision>
  <dcterms:created xsi:type="dcterms:W3CDTF">2024-01-08T14:45:47Z</dcterms:created>
  <dcterms:modified xsi:type="dcterms:W3CDTF">2024-01-08T15:39:48Z</dcterms:modified>
</cp:coreProperties>
</file>