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86010-B90B-4E4F-980A-50341C69B7D9}" type="datetimeFigureOut">
              <a:rPr lang="en-US" smtClean="0"/>
              <a:pPr/>
              <a:t>4/11/2018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2E957-A63B-4FF8-937E-2CCE2E4BB9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86010-B90B-4E4F-980A-50341C69B7D9}" type="datetimeFigureOut">
              <a:rPr lang="en-US" smtClean="0"/>
              <a:pPr/>
              <a:t>4/11/2018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2E957-A63B-4FF8-937E-2CCE2E4BB9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86010-B90B-4E4F-980A-50341C69B7D9}" type="datetimeFigureOut">
              <a:rPr lang="en-US" smtClean="0"/>
              <a:pPr/>
              <a:t>4/11/2018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2E957-A63B-4FF8-937E-2CCE2E4BB9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86010-B90B-4E4F-980A-50341C69B7D9}" type="datetimeFigureOut">
              <a:rPr lang="en-US" smtClean="0"/>
              <a:pPr/>
              <a:t>4/11/2018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2E957-A63B-4FF8-937E-2CCE2E4BB9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86010-B90B-4E4F-980A-50341C69B7D9}" type="datetimeFigureOut">
              <a:rPr lang="en-US" smtClean="0"/>
              <a:pPr/>
              <a:t>4/11/2018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2E957-A63B-4FF8-937E-2CCE2E4BB9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86010-B90B-4E4F-980A-50341C69B7D9}" type="datetimeFigureOut">
              <a:rPr lang="en-US" smtClean="0"/>
              <a:pPr/>
              <a:t>4/11/2018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2E957-A63B-4FF8-937E-2CCE2E4BB9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86010-B90B-4E4F-980A-50341C69B7D9}" type="datetimeFigureOut">
              <a:rPr lang="en-US" smtClean="0"/>
              <a:pPr/>
              <a:t>4/11/2018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2E957-A63B-4FF8-937E-2CCE2E4BB9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86010-B90B-4E4F-980A-50341C69B7D9}" type="datetimeFigureOut">
              <a:rPr lang="en-US" smtClean="0"/>
              <a:pPr/>
              <a:t>4/11/2018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2E957-A63B-4FF8-937E-2CCE2E4BB9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86010-B90B-4E4F-980A-50341C69B7D9}" type="datetimeFigureOut">
              <a:rPr lang="en-US" smtClean="0"/>
              <a:pPr/>
              <a:t>4/11/2018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2E957-A63B-4FF8-937E-2CCE2E4BB9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86010-B90B-4E4F-980A-50341C69B7D9}" type="datetimeFigureOut">
              <a:rPr lang="en-US" smtClean="0"/>
              <a:pPr/>
              <a:t>4/11/2018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2E957-A63B-4FF8-937E-2CCE2E4BB9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86010-B90B-4E4F-980A-50341C69B7D9}" type="datetimeFigureOut">
              <a:rPr lang="en-US" smtClean="0"/>
              <a:pPr/>
              <a:t>4/11/2018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2E957-A63B-4FF8-937E-2CCE2E4BB9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686010-B90B-4E4F-980A-50341C69B7D9}" type="datetimeFigureOut">
              <a:rPr lang="en-US" smtClean="0"/>
              <a:pPr/>
              <a:t>4/11/2018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F2E957-A63B-4FF8-937E-2CCE2E4BB9F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Let The Heavens Open.jpg"/>
          <p:cNvPicPr>
            <a:picLocks noChangeAspect="1"/>
          </p:cNvPicPr>
          <p:nvPr userDrawn="1"/>
        </p:nvPicPr>
        <p:blipFill>
          <a:blip r:embed="rId14" cstate="print">
            <a:lum bright="2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讓天向我敞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5856" y="188641"/>
            <a:ext cx="2736304" cy="432048"/>
          </a:xfrm>
        </p:spPr>
        <p:txBody>
          <a:bodyPr>
            <a:noAutofit/>
          </a:bodyPr>
          <a:lstStyle/>
          <a:p>
            <a:r>
              <a:rPr lang="zh-TW" altLang="en-US" sz="3200" b="1" dirty="0" smtClean="0"/>
              <a:t>讓天向我敞開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052736"/>
            <a:ext cx="5184576" cy="5328592"/>
          </a:xfrm>
        </p:spPr>
        <p:txBody>
          <a:bodyPr>
            <a:noAutofit/>
          </a:bodyPr>
          <a:lstStyle/>
          <a:p>
            <a:pPr algn="l"/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祢降臨在這地 我們歡迎祢 掌權在我心</a:t>
            </a:r>
          </a:p>
          <a:p>
            <a:pPr algn="l"/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神讓我遇見祢 祢焚燒的靈 自由的運行</a:t>
            </a:r>
          </a:p>
          <a:p>
            <a:pPr algn="l"/>
            <a:endParaRPr lang="zh-TW" alt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Chorus                                                                       </a:t>
            </a:r>
            <a:r>
              <a:rPr lang="zh-TW" altLang="en-US" sz="2000" b="1" dirty="0" smtClean="0">
                <a:solidFill>
                  <a:srgbClr val="FF0000"/>
                </a:solidFill>
              </a:rPr>
              <a:t>我</a:t>
            </a:r>
            <a:r>
              <a:rPr lang="zh-TW" altLang="en-US" sz="2000" b="1" dirty="0" smtClean="0">
                <a:solidFill>
                  <a:srgbClr val="FF0000"/>
                </a:solidFill>
              </a:rPr>
              <a:t>渴慕 主聖靈 吹進我的心</a:t>
            </a:r>
          </a:p>
          <a:p>
            <a:pPr algn="l"/>
            <a:endParaRPr lang="zh-TW" alt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站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立在君王的榮耀裡 祢就在這裡 釋放我的心</a:t>
            </a:r>
          </a:p>
          <a:p>
            <a:pPr algn="l"/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我的敬拜成為祢寶座 讚嘆敬畏祢 我全人更新</a:t>
            </a:r>
          </a:p>
          <a:p>
            <a:pPr algn="l"/>
            <a:endParaRPr lang="zh-TW" alt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TW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</a:p>
          <a:p>
            <a:pPr algn="l"/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讓天向我敞開 願祢國降臨</a:t>
            </a:r>
          </a:p>
          <a:p>
            <a:pPr algn="l"/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我信心和盼望 都在於祢</a:t>
            </a:r>
          </a:p>
          <a:p>
            <a:pPr algn="l"/>
            <a:endParaRPr lang="zh-TW" alt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讓天堂敞開不再封閉 讓列國屈膝敬拜祢</a:t>
            </a:r>
          </a:p>
          <a:p>
            <a:pPr algn="l"/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我的信心和盼望 都在於祢 在於祢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</TotalTime>
  <Words>141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讓天向我敞開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讓天完全敞開</dc:title>
  <dc:creator>mary</dc:creator>
  <cp:lastModifiedBy>mary</cp:lastModifiedBy>
  <cp:revision>10</cp:revision>
  <dcterms:created xsi:type="dcterms:W3CDTF">2018-04-10T20:09:02Z</dcterms:created>
  <dcterms:modified xsi:type="dcterms:W3CDTF">2018-04-11T16:07:24Z</dcterms:modified>
</cp:coreProperties>
</file>