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C2A7-BC4C-408A-9082-558C3F6128AD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4875-B8A4-4B87-AC3F-D2009E0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C2A7-BC4C-408A-9082-558C3F6128AD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4875-B8A4-4B87-AC3F-D2009E0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C2A7-BC4C-408A-9082-558C3F6128AD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4875-B8A4-4B87-AC3F-D2009E0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C2A7-BC4C-408A-9082-558C3F6128AD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4875-B8A4-4B87-AC3F-D2009E0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C2A7-BC4C-408A-9082-558C3F6128AD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4875-B8A4-4B87-AC3F-D2009E0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C2A7-BC4C-408A-9082-558C3F6128AD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4875-B8A4-4B87-AC3F-D2009E0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C2A7-BC4C-408A-9082-558C3F6128AD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4875-B8A4-4B87-AC3F-D2009E0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C2A7-BC4C-408A-9082-558C3F6128AD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4875-B8A4-4B87-AC3F-D2009E0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C2A7-BC4C-408A-9082-558C3F6128AD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4875-B8A4-4B87-AC3F-D2009E0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C2A7-BC4C-408A-9082-558C3F6128AD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4875-B8A4-4B87-AC3F-D2009E0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C2A7-BC4C-408A-9082-558C3F6128AD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54875-B8A4-4B87-AC3F-D2009E0E71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9C2A7-BC4C-408A-9082-558C3F6128AD}" type="datetimeFigureOut">
              <a:rPr lang="en-US" smtClean="0"/>
              <a:pPr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54875-B8A4-4B87-AC3F-D2009E0E71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苦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0"/>
            <a:ext cx="1296144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苦路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3816424" cy="5832648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來到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 Dolorosa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在耶穌受難當天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兵丁在引路 群眾在擁擠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在那紛亂煩擾裡 看那位被判十架上釘死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他被鞭打 諷刺咒罵 累累傷痕滿背上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被眾人譏誚 荊冠戴頭上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看他堅忍走前方 寬恕一切要釘死他的人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他在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Via Dolorosa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走上受苦的道路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彌賽亞降臨 如羔羊捨生命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他甘願走進這條路 因他深愛著我和你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他在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Via Dolorosa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一直走向各各他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基督的寶血 滿有大能力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潔淨萬眾心 拯救到如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  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苦路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苦路</dc:title>
  <dc:creator>mary</dc:creator>
  <cp:lastModifiedBy>mary</cp:lastModifiedBy>
  <cp:revision>5</cp:revision>
  <dcterms:created xsi:type="dcterms:W3CDTF">2018-04-27T01:38:17Z</dcterms:created>
  <dcterms:modified xsi:type="dcterms:W3CDTF">2018-04-27T15:03:02Z</dcterms:modified>
</cp:coreProperties>
</file>