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18DF8-DC5A-4A40-BF1B-CB1A87A9A154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F06AB-0233-4D09-9A74-ADE9217B01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's Great Dance Floor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偉大的舞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3312368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神偉大的舞池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4104456" cy="5544616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我要回到一開始  當你找到我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我要回到你的心  我降服於你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讓我 獻上一切所有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我要回到一開始  你釋放我自由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我要感受你心  讓心跳合一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你永不停止愛我  不管離你有多遠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你永不會放棄我  整個天國宣告 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未來從此開始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feel alive  I come alive</a:t>
            </a: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alive   On God's great dance floor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神偉大的舞池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神偉大的舞池</dc:title>
  <dc:creator>mary</dc:creator>
  <cp:lastModifiedBy>mary</cp:lastModifiedBy>
  <cp:revision>5</cp:revision>
  <dcterms:created xsi:type="dcterms:W3CDTF">2018-04-18T19:12:04Z</dcterms:created>
  <dcterms:modified xsi:type="dcterms:W3CDTF">2018-04-18T23:28:55Z</dcterms:modified>
</cp:coreProperties>
</file>