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7ED2-0BB0-4B6D-AB36-6ED296A7B53D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CC0B-1D24-4D46-9F5E-25551215E8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7ED2-0BB0-4B6D-AB36-6ED296A7B53D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CC0B-1D24-4D46-9F5E-25551215E8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7ED2-0BB0-4B6D-AB36-6ED296A7B53D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CC0B-1D24-4D46-9F5E-25551215E8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7ED2-0BB0-4B6D-AB36-6ED296A7B53D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CC0B-1D24-4D46-9F5E-25551215E8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7ED2-0BB0-4B6D-AB36-6ED296A7B53D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CC0B-1D24-4D46-9F5E-25551215E8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7ED2-0BB0-4B6D-AB36-6ED296A7B53D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CC0B-1D24-4D46-9F5E-25551215E8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7ED2-0BB0-4B6D-AB36-6ED296A7B53D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CC0B-1D24-4D46-9F5E-25551215E8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7ED2-0BB0-4B6D-AB36-6ED296A7B53D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CC0B-1D24-4D46-9F5E-25551215E8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7ED2-0BB0-4B6D-AB36-6ED296A7B53D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CC0B-1D24-4D46-9F5E-25551215E8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7ED2-0BB0-4B6D-AB36-6ED296A7B53D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CC0B-1D24-4D46-9F5E-25551215E8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7ED2-0BB0-4B6D-AB36-6ED296A7B53D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CC0B-1D24-4D46-9F5E-25551215E8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37ED2-0BB0-4B6D-AB36-6ED296A7B53D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BCC0B-1D24-4D46-9F5E-25551215E8C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O Lord hear my pray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求祢俯聽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168352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求祢俯聽我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908720"/>
            <a:ext cx="5184576" cy="720080"/>
          </a:xfrm>
        </p:spPr>
        <p:txBody>
          <a:bodyPr>
            <a:normAutofit/>
          </a:bodyPr>
          <a:lstStyle/>
          <a:p>
            <a:pPr algn="l"/>
            <a:r>
              <a:rPr 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求祢俯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聽</a:t>
            </a:r>
            <a:r>
              <a:rPr 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我，求祢俯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聽</a:t>
            </a:r>
            <a:r>
              <a:rPr 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我。聆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聽</a:t>
            </a:r>
            <a:r>
              <a:rPr 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我，答覆我。</a:t>
            </a:r>
            <a:br>
              <a:rPr 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求祢俯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聽</a:t>
            </a:r>
            <a:r>
              <a:rPr 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我，求祢俯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聽</a:t>
            </a:r>
            <a:r>
              <a:rPr 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我。主！请俯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聽</a:t>
            </a:r>
            <a:r>
              <a:rPr 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我祷。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求祢俯聽我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求祢俯聽我</dc:title>
  <dc:creator>mary</dc:creator>
  <cp:lastModifiedBy>mary</cp:lastModifiedBy>
  <cp:revision>7</cp:revision>
  <dcterms:created xsi:type="dcterms:W3CDTF">2018-04-23T21:49:49Z</dcterms:created>
  <dcterms:modified xsi:type="dcterms:W3CDTF">2018-04-23T22:16:00Z</dcterms:modified>
</cp:coreProperties>
</file>