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05E1D-D1CD-4D05-9487-D48EEF65D15F}" type="datetimeFigureOut">
              <a:rPr lang="en-US" smtClean="0"/>
              <a:pPr/>
              <a:t>4/26/2018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6E023-02A1-4DFB-8430-D688AB77BC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05E1D-D1CD-4D05-9487-D48EEF65D15F}" type="datetimeFigureOut">
              <a:rPr lang="en-US" smtClean="0"/>
              <a:pPr/>
              <a:t>4/26/2018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6E023-02A1-4DFB-8430-D688AB77BC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05E1D-D1CD-4D05-9487-D48EEF65D15F}" type="datetimeFigureOut">
              <a:rPr lang="en-US" smtClean="0"/>
              <a:pPr/>
              <a:t>4/26/2018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6E023-02A1-4DFB-8430-D688AB77BC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05E1D-D1CD-4D05-9487-D48EEF65D15F}" type="datetimeFigureOut">
              <a:rPr lang="en-US" smtClean="0"/>
              <a:pPr/>
              <a:t>4/26/2018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6E023-02A1-4DFB-8430-D688AB77BC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05E1D-D1CD-4D05-9487-D48EEF65D15F}" type="datetimeFigureOut">
              <a:rPr lang="en-US" smtClean="0"/>
              <a:pPr/>
              <a:t>4/26/2018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6E023-02A1-4DFB-8430-D688AB77BC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05E1D-D1CD-4D05-9487-D48EEF65D15F}" type="datetimeFigureOut">
              <a:rPr lang="en-US" smtClean="0"/>
              <a:pPr/>
              <a:t>4/26/2018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6E023-02A1-4DFB-8430-D688AB77BC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05E1D-D1CD-4D05-9487-D48EEF65D15F}" type="datetimeFigureOut">
              <a:rPr lang="en-US" smtClean="0"/>
              <a:pPr/>
              <a:t>4/26/2018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6E023-02A1-4DFB-8430-D688AB77BC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05E1D-D1CD-4D05-9487-D48EEF65D15F}" type="datetimeFigureOut">
              <a:rPr lang="en-US" smtClean="0"/>
              <a:pPr/>
              <a:t>4/26/2018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6E023-02A1-4DFB-8430-D688AB77BC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05E1D-D1CD-4D05-9487-D48EEF65D15F}" type="datetimeFigureOut">
              <a:rPr lang="en-US" smtClean="0"/>
              <a:pPr/>
              <a:t>4/26/2018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6E023-02A1-4DFB-8430-D688AB77BC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05E1D-D1CD-4D05-9487-D48EEF65D15F}" type="datetimeFigureOut">
              <a:rPr lang="en-US" smtClean="0"/>
              <a:pPr/>
              <a:t>4/26/2018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6E023-02A1-4DFB-8430-D688AB77BC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05E1D-D1CD-4D05-9487-D48EEF65D15F}" type="datetimeFigureOut">
              <a:rPr lang="en-US" smtClean="0"/>
              <a:pPr/>
              <a:t>4/26/2018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6E023-02A1-4DFB-8430-D688AB77BC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305E1D-D1CD-4D05-9487-D48EEF65D15F}" type="datetimeFigureOut">
              <a:rPr lang="en-US" smtClean="0"/>
              <a:pPr/>
              <a:t>4/26/2018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D6E023-02A1-4DFB-8430-D688AB77BC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have decided to follow Jesus2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952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我已經決定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5856" y="188640"/>
            <a:ext cx="2880320" cy="434479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我已經決定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908720"/>
            <a:ext cx="3096344" cy="5616624"/>
          </a:xfrm>
        </p:spPr>
        <p:txBody>
          <a:bodyPr>
            <a:noAutofit/>
          </a:bodyPr>
          <a:lstStyle/>
          <a:p>
            <a:pPr algn="l"/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我已經決定 要跟隨耶穌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一切的心思 都交給耶穌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我放下所有 來跟隨耶穌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永不回頭 永不回頭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縱無人同往 我仍要跟隨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遇困難挫折 我還要跟隨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在死蔭幽谷 也堅決跟隨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永不回頭 永不回頭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世界在背後 十架在前頭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有祢已足夠 願放棄所有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我跟著祢走 黑夜與白晝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永不回頭 永不回頭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11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我已經決定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我已經決定</dc:title>
  <dc:creator>mary</dc:creator>
  <cp:lastModifiedBy>mary</cp:lastModifiedBy>
  <cp:revision>4</cp:revision>
  <dcterms:created xsi:type="dcterms:W3CDTF">2018-04-26T18:24:35Z</dcterms:created>
  <dcterms:modified xsi:type="dcterms:W3CDTF">2018-04-26T22:23:58Z</dcterms:modified>
</cp:coreProperties>
</file>