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3F69-EC01-43CA-94B6-9B2930D5EC13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6284-BEEB-43A2-B06D-20FF37A138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3F69-EC01-43CA-94B6-9B2930D5EC13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6284-BEEB-43A2-B06D-20FF37A138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3F69-EC01-43CA-94B6-9B2930D5EC13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6284-BEEB-43A2-B06D-20FF37A138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3F69-EC01-43CA-94B6-9B2930D5EC13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6284-BEEB-43A2-B06D-20FF37A138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3F69-EC01-43CA-94B6-9B2930D5EC13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6284-BEEB-43A2-B06D-20FF37A138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3F69-EC01-43CA-94B6-9B2930D5EC13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6284-BEEB-43A2-B06D-20FF37A138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3F69-EC01-43CA-94B6-9B2930D5EC13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6284-BEEB-43A2-B06D-20FF37A138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3F69-EC01-43CA-94B6-9B2930D5EC13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6284-BEEB-43A2-B06D-20FF37A138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3F69-EC01-43CA-94B6-9B2930D5EC13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6284-BEEB-43A2-B06D-20FF37A138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3F69-EC01-43CA-94B6-9B2930D5EC13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6284-BEEB-43A2-B06D-20FF37A138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3F69-EC01-43CA-94B6-9B2930D5EC13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6284-BEEB-43A2-B06D-20FF37A138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B3F69-EC01-43CA-94B6-9B2930D5EC13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36284-BEEB-43A2-B06D-20FF37A138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Not Alon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不孤單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188641"/>
            <a:ext cx="2160240" cy="36004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我不孤單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3816424" cy="5760640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緃我過渡深海裡  仍明白祢在旁陪伴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緃我困在火坑裡  我也不致被搖動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即使走過死蔭幽谷  不須驚慌</a:t>
            </a:r>
          </a:p>
          <a:p>
            <a:pPr algn="l"/>
            <a:endParaRPr lang="en-US" altLang="zh-TW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zh-TW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有祢於身邊  心不感孤單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有祢引導在前  祢總不拋低我</a:t>
            </a:r>
          </a:p>
          <a:p>
            <a:pPr algn="l"/>
            <a:endParaRPr lang="zh-TW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緃處痛極哀傷裡  我也看到一線曙光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縱處夜暗   無法可侵擾我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我會捉緊祢應許  每個戰役得祢伸手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必不致畏懼</a:t>
            </a:r>
          </a:p>
          <a:p>
            <a:pPr algn="l"/>
            <a:endParaRPr lang="en-US" altLang="zh-TW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Bridge</a:t>
            </a:r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令我驚喜  常保守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人生都交託祢</a:t>
            </a:r>
          </a:p>
          <a:p>
            <a:pPr algn="l"/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在暗處  時刻保守我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暴雨中在旁扶助  遇試探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神祢始終可靠  纏裹醫治我心鎖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155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我不孤單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我不孤單</dc:title>
  <dc:creator>mary</dc:creator>
  <cp:lastModifiedBy>mary</cp:lastModifiedBy>
  <cp:revision>5</cp:revision>
  <dcterms:created xsi:type="dcterms:W3CDTF">2018-04-07T19:21:08Z</dcterms:created>
  <dcterms:modified xsi:type="dcterms:W3CDTF">2018-04-09T12:10:30Z</dcterms:modified>
</cp:coreProperties>
</file>