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600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67AC-22FA-4838-BEE4-8216B52B4126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3EC9-E02C-4AA0-BC60-4507D3407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67AC-22FA-4838-BEE4-8216B52B4126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3EC9-E02C-4AA0-BC60-4507D3407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67AC-22FA-4838-BEE4-8216B52B4126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3EC9-E02C-4AA0-BC60-4507D3407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67AC-22FA-4838-BEE4-8216B52B4126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3EC9-E02C-4AA0-BC60-4507D3407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67AC-22FA-4838-BEE4-8216B52B4126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3EC9-E02C-4AA0-BC60-4507D3407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67AC-22FA-4838-BEE4-8216B52B4126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3EC9-E02C-4AA0-BC60-4507D3407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67AC-22FA-4838-BEE4-8216B52B4126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3EC9-E02C-4AA0-BC60-4507D3407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67AC-22FA-4838-BEE4-8216B52B4126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3EC9-E02C-4AA0-BC60-4507D3407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67AC-22FA-4838-BEE4-8216B52B4126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3EC9-E02C-4AA0-BC60-4507D3407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67AC-22FA-4838-BEE4-8216B52B4126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3EC9-E02C-4AA0-BC60-4507D3407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67AC-22FA-4838-BEE4-8216B52B4126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3EC9-E02C-4AA0-BC60-4507D3407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067AC-22FA-4838-BEE4-8216B52B4126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73EC9-E02C-4AA0-BC60-4507D3407A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Make Me Brave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你讓我勇敢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0"/>
            <a:ext cx="2232248" cy="404664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你讓我勇敢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4104456" cy="6525344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我站立 在你面前 你名聲 何等榮美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我風聞 你威嚴是 多麼奇妙可畏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萬王之王 我謙卑在你座前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你的愛  一波又一波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你愛襲捲我 你愛襲捲我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若你幫助我 誰還能抵擋我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你全然得勝 讓我坦然無懼 進入你應許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聽見你 呼喚我名 你對我 唱出一首 愛的旋律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噢 求祢帶我突破生命的極限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進入你恩典 你恩典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Bridge</a:t>
            </a:r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你讓我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勇敢 讓我勇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敢</a:t>
            </a:r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你呼召我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離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開岸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邊 面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對艱難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你讓我勇敢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讓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我勇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敢</a:t>
            </a:r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愛不能被阻</a:t>
            </a:r>
            <a:r>
              <a:rPr lang="zh-TW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擋  使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我剛強壯膽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166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你讓我勇敢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你讓我勇敢</dc:title>
  <dc:creator>mary</dc:creator>
  <cp:lastModifiedBy>mary</cp:lastModifiedBy>
  <cp:revision>6</cp:revision>
  <dcterms:created xsi:type="dcterms:W3CDTF">2018-04-21T17:21:08Z</dcterms:created>
  <dcterms:modified xsi:type="dcterms:W3CDTF">2018-04-21T20:33:38Z</dcterms:modified>
</cp:coreProperties>
</file>