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37A1F-3E1D-424B-BD38-83DA92CE13EF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9696F-D85A-463F-A589-A7F7F1440B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t Your Name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聖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63888" y="0"/>
            <a:ext cx="187220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你聖名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600400" cy="5904656"/>
          </a:xfrm>
        </p:spPr>
        <p:txBody>
          <a:bodyPr>
            <a:noAutofit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你聖名　使群山搖晃震動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你聖名　使海洋波濤洶湧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因你名　天使跪拜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你百姓歡欣　呼喊你聖名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rgbClr val="FF0000"/>
                </a:solidFill>
              </a:rPr>
              <a:t>Chorus</a:t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全地的救主　我們呼喊　你聖名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不住的讚美　充滿諸天　到地極</a:t>
            </a:r>
            <a:br>
              <a:rPr lang="zh-TW" altLang="en-US" sz="1800" b="1" dirty="0" smtClean="0">
                <a:solidFill>
                  <a:srgbClr val="FF0000"/>
                </a:solidFill>
              </a:rPr>
            </a:br>
            <a:r>
              <a:rPr lang="en-US" altLang="zh-TW" sz="1800" b="1" dirty="0" smtClean="0">
                <a:solidFill>
                  <a:srgbClr val="FF0000"/>
                </a:solidFill>
              </a:rPr>
              <a:t>Yahweh</a:t>
            </a:r>
            <a:r>
              <a:rPr lang="zh-TW" altLang="en-US" sz="1800" b="1" dirty="0" smtClean="0">
                <a:solidFill>
                  <a:srgbClr val="FF0000"/>
                </a:solidFill>
              </a:rPr>
              <a:t>　</a:t>
            </a:r>
            <a:r>
              <a:rPr lang="en-US" altLang="zh-TW" sz="1800" b="1" dirty="0" smtClean="0">
                <a:solidFill>
                  <a:srgbClr val="FF0000"/>
                </a:solidFill>
              </a:rPr>
              <a:t>Yahweh</a:t>
            </a:r>
            <a:br>
              <a:rPr lang="en-US" altLang="zh-TW" sz="1800" b="1" dirty="0" smtClean="0">
                <a:solidFill>
                  <a:srgbClr val="FF0000"/>
                </a:solidFill>
              </a:rPr>
            </a:br>
            <a:r>
              <a:rPr lang="zh-TW" altLang="en-US" sz="1800" b="1" dirty="0" smtClean="0">
                <a:solidFill>
                  <a:srgbClr val="FF0000"/>
                </a:solidFill>
              </a:rPr>
              <a:t>我真愛呼喊你聖名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你聖名　使清晨充滿榮光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你聖名　讓萬物讚嘆宣揚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因你名　天使跪拜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你百姓歡欣　呼喊你聖名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無人能與你相比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我們讚美　讚美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沒有人能像你 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耶穌唯有你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b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我高舉　你聖名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你聖名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你聖名 </dc:title>
  <dc:creator>mary</dc:creator>
  <cp:lastModifiedBy>mary</cp:lastModifiedBy>
  <cp:revision>5</cp:revision>
  <dcterms:created xsi:type="dcterms:W3CDTF">2018-04-14T19:25:44Z</dcterms:created>
  <dcterms:modified xsi:type="dcterms:W3CDTF">2018-04-14T21:52:56Z</dcterms:modified>
</cp:coreProperties>
</file>